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0661650"/>
  <p:notesSz cx="20104100" cy="10661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7" y="-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305111"/>
            <a:ext cx="17088486" cy="2238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5970524"/>
            <a:ext cx="14072870" cy="2665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452179"/>
            <a:ext cx="8745284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452179"/>
            <a:ext cx="8745284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0661015"/>
          </a:xfrm>
          <a:custGeom>
            <a:avLst/>
            <a:gdLst/>
            <a:ahLst/>
            <a:cxnLst/>
            <a:rect l="l" t="t" r="r" b="b"/>
            <a:pathLst>
              <a:path w="20104100" h="10661015">
                <a:moveTo>
                  <a:pt x="0" y="0"/>
                </a:moveTo>
                <a:lnTo>
                  <a:pt x="20104098" y="0"/>
                </a:lnTo>
                <a:lnTo>
                  <a:pt x="20104098" y="10660992"/>
                </a:lnTo>
                <a:lnTo>
                  <a:pt x="0" y="10660992"/>
                </a:lnTo>
                <a:lnTo>
                  <a:pt x="0" y="0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06552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6434" y="38460"/>
            <a:ext cx="14678340" cy="106171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26466"/>
            <a:ext cx="18093690" cy="1705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452179"/>
            <a:ext cx="18093690" cy="703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9915335"/>
            <a:ext cx="6433312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9915335"/>
            <a:ext cx="4623943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9915335"/>
            <a:ext cx="4623943" cy="5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61" Type="http://schemas.openxmlformats.org/officeDocument/2006/relationships/image" Target="../media/image62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21420000">
            <a:off x="11501156" y="1251385"/>
            <a:ext cx="1278437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5"/>
              </a:lnSpc>
            </a:pPr>
            <a:r>
              <a:rPr sz="1700" spc="-140" dirty="0">
                <a:latin typeface="Microsoft Sans Serif"/>
                <a:cs typeface="Microsoft Sans Serif"/>
              </a:rPr>
              <a:t>Kısa,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85" dirty="0">
                <a:latin typeface="Microsoft Sans Serif"/>
                <a:cs typeface="Microsoft Sans Serif"/>
              </a:rPr>
              <a:t>or</a:t>
            </a:r>
            <a:r>
              <a:rPr sz="2550" spc="-127" baseline="1633" dirty="0">
                <a:latin typeface="Microsoft Sans Serif"/>
                <a:cs typeface="Microsoft Sans Serif"/>
              </a:rPr>
              <a:t>ta,</a:t>
            </a:r>
            <a:r>
              <a:rPr sz="2550" spc="-120" baseline="1633" dirty="0">
                <a:latin typeface="Microsoft Sans Serif"/>
                <a:cs typeface="Microsoft Sans Serif"/>
              </a:rPr>
              <a:t> </a:t>
            </a:r>
            <a:r>
              <a:rPr sz="2550" spc="-232" baseline="1633" dirty="0">
                <a:latin typeface="Microsoft Sans Serif"/>
                <a:cs typeface="Microsoft Sans Serif"/>
              </a:rPr>
              <a:t>uzun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 rot="21420000">
            <a:off x="11821240" y="1507955"/>
            <a:ext cx="66822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5"/>
              </a:lnSpc>
            </a:pPr>
            <a:r>
              <a:rPr sz="1700" spc="-145" dirty="0">
                <a:latin typeface="Microsoft Sans Serif"/>
                <a:cs typeface="Microsoft Sans Serif"/>
              </a:rPr>
              <a:t>dönemli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 rot="21420000">
            <a:off x="11795615" y="1765465"/>
            <a:ext cx="74911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5"/>
              </a:lnSpc>
            </a:pPr>
            <a:r>
              <a:rPr sz="1700" spc="-70" dirty="0">
                <a:latin typeface="Microsoft Sans Serif"/>
                <a:cs typeface="Microsoft Sans Serif"/>
              </a:rPr>
              <a:t>hedefle</a:t>
            </a:r>
            <a:r>
              <a:rPr sz="2550" spc="-104" baseline="1633" dirty="0">
                <a:latin typeface="Microsoft Sans Serif"/>
                <a:cs typeface="Microsoft Sans Serif"/>
              </a:rPr>
              <a:t>r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 rot="21420000">
            <a:off x="11777627" y="2022954"/>
            <a:ext cx="814501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5"/>
              </a:lnSpc>
            </a:pPr>
            <a:r>
              <a:rPr sz="1700" spc="-80" dirty="0">
                <a:latin typeface="Microsoft Sans Serif"/>
                <a:cs typeface="Microsoft Sans Serif"/>
              </a:rPr>
              <a:t>belirler</a:t>
            </a:r>
            <a:r>
              <a:rPr sz="2550" spc="-120" baseline="1633" dirty="0">
                <a:latin typeface="Microsoft Sans Serif"/>
                <a:cs typeface="Microsoft Sans Serif"/>
              </a:rPr>
              <a:t>im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 rot="21540000">
            <a:off x="13694304" y="5041125"/>
            <a:ext cx="1400984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700" spc="-110" dirty="0">
                <a:latin typeface="Microsoft Sans Serif"/>
                <a:cs typeface="Microsoft Sans Serif"/>
              </a:rPr>
              <a:t>Aynı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185" dirty="0">
                <a:latin typeface="Microsoft Sans Serif"/>
                <a:cs typeface="Microsoft Sans Serif"/>
              </a:rPr>
              <a:t>anda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95" dirty="0">
                <a:latin typeface="Microsoft Sans Serif"/>
                <a:cs typeface="Microsoft Sans Serif"/>
              </a:rPr>
              <a:t>bir</a:t>
            </a:r>
            <a:r>
              <a:rPr sz="2550" spc="-142" baseline="1633" dirty="0">
                <a:latin typeface="Microsoft Sans Serif"/>
                <a:cs typeface="Microsoft Sans Serif"/>
              </a:rPr>
              <a:t>den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 rot="21540000">
            <a:off x="13750592" y="5260429"/>
            <a:ext cx="1297827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700" spc="-75" dirty="0">
                <a:latin typeface="Microsoft Sans Serif"/>
                <a:cs typeface="Microsoft Sans Serif"/>
              </a:rPr>
              <a:t>fazla</a:t>
            </a:r>
            <a:r>
              <a:rPr sz="1700" spc="-90" dirty="0">
                <a:latin typeface="Microsoft Sans Serif"/>
                <a:cs typeface="Microsoft Sans Serif"/>
              </a:rPr>
              <a:t> </a:t>
            </a:r>
            <a:r>
              <a:rPr sz="1700" spc="-20" dirty="0">
                <a:latin typeface="Microsoft Sans Serif"/>
                <a:cs typeface="Microsoft Sans Serif"/>
              </a:rPr>
              <a:t>i</a:t>
            </a:r>
            <a:r>
              <a:rPr sz="1350" spc="-20" dirty="0">
                <a:latin typeface="Lucida Sans Unicode"/>
                <a:cs typeface="Lucida Sans Unicode"/>
              </a:rPr>
              <a:t>ş</a:t>
            </a:r>
            <a:r>
              <a:rPr sz="1350" spc="-65" dirty="0">
                <a:latin typeface="Lucida Sans Unicode"/>
                <a:cs typeface="Lucida Sans Unicode"/>
              </a:rPr>
              <a:t> </a:t>
            </a:r>
            <a:r>
              <a:rPr sz="1700" spc="-155" dirty="0">
                <a:latin typeface="Microsoft Sans Serif"/>
                <a:cs typeface="Microsoft Sans Serif"/>
              </a:rPr>
              <a:t>yapm</a:t>
            </a:r>
            <a:r>
              <a:rPr sz="2550" spc="-232" baseline="1633" dirty="0">
                <a:latin typeface="Microsoft Sans Serif"/>
                <a:cs typeface="Microsoft Sans Serif"/>
              </a:rPr>
              <a:t>ak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 rot="21540000">
            <a:off x="13706865" y="5479890"/>
            <a:ext cx="1394061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700" spc="-100" dirty="0">
                <a:latin typeface="Microsoft Sans Serif"/>
                <a:cs typeface="Microsoft Sans Serif"/>
              </a:rPr>
              <a:t>yerine</a:t>
            </a:r>
            <a:r>
              <a:rPr sz="1700" spc="-75" dirty="0">
                <a:latin typeface="Microsoft Sans Serif"/>
                <a:cs typeface="Microsoft Sans Serif"/>
              </a:rPr>
              <a:t> </a:t>
            </a:r>
            <a:r>
              <a:rPr sz="1700" spc="-135" dirty="0">
                <a:latin typeface="Microsoft Sans Serif"/>
                <a:cs typeface="Microsoft Sans Serif"/>
              </a:rPr>
              <a:t>bunlar</a:t>
            </a:r>
            <a:r>
              <a:rPr sz="2550" spc="-202" baseline="1633" dirty="0">
                <a:latin typeface="Microsoft Sans Serif"/>
                <a:cs typeface="Microsoft Sans Serif"/>
              </a:rPr>
              <a:t>dan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 rot="21540000">
            <a:off x="13747837" y="5699217"/>
            <a:ext cx="1321087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700" spc="-90" dirty="0">
                <a:latin typeface="Microsoft Sans Serif"/>
                <a:cs typeface="Microsoft Sans Serif"/>
              </a:rPr>
              <a:t>birisini</a:t>
            </a:r>
            <a:r>
              <a:rPr sz="1700" spc="-70" dirty="0">
                <a:latin typeface="Microsoft Sans Serif"/>
                <a:cs typeface="Microsoft Sans Serif"/>
              </a:rPr>
              <a:t> </a:t>
            </a:r>
            <a:r>
              <a:rPr sz="1700" spc="-110" dirty="0">
                <a:latin typeface="Microsoft Sans Serif"/>
                <a:cs typeface="Microsoft Sans Serif"/>
              </a:rPr>
              <a:t>seçer</a:t>
            </a:r>
            <a:r>
              <a:rPr sz="1700" spc="-65" dirty="0">
                <a:latin typeface="Microsoft Sans Serif"/>
                <a:cs typeface="Microsoft Sans Serif"/>
              </a:rPr>
              <a:t> </a:t>
            </a:r>
            <a:r>
              <a:rPr sz="2550" spc="-52" baseline="1633" dirty="0">
                <a:latin typeface="Microsoft Sans Serif"/>
                <a:cs typeface="Microsoft Sans Serif"/>
              </a:rPr>
              <a:t>ve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 rot="21540000">
            <a:off x="13751449" y="5918604"/>
            <a:ext cx="1322973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sz="1700" spc="-210" dirty="0">
                <a:latin typeface="Microsoft Sans Serif"/>
                <a:cs typeface="Microsoft Sans Serif"/>
              </a:rPr>
              <a:t>ona</a:t>
            </a:r>
            <a:r>
              <a:rPr sz="1700" spc="-90" dirty="0">
                <a:latin typeface="Microsoft Sans Serif"/>
                <a:cs typeface="Microsoft Sans Serif"/>
              </a:rPr>
              <a:t> </a:t>
            </a:r>
            <a:r>
              <a:rPr sz="1700" spc="-135" dirty="0">
                <a:latin typeface="Microsoft Sans Serif"/>
                <a:cs typeface="Microsoft Sans Serif"/>
              </a:rPr>
              <a:t>odaklanır</a:t>
            </a:r>
            <a:r>
              <a:rPr sz="2550" spc="-202" baseline="1633" dirty="0">
                <a:latin typeface="Microsoft Sans Serif"/>
                <a:cs typeface="Microsoft Sans Serif"/>
              </a:rPr>
              <a:t>ım.</a:t>
            </a:r>
            <a:endParaRPr sz="2550" baseline="1633">
              <a:latin typeface="Microsoft Sans Serif"/>
              <a:cs typeface="Microsoft Sans Serif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0" y="-290"/>
            <a:ext cx="20107910" cy="10665460"/>
            <a:chOff x="670" y="-290"/>
            <a:chExt cx="20107910" cy="1066546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8213" y="4783356"/>
              <a:ext cx="1082497" cy="110413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086681" y="4783356"/>
              <a:ext cx="1082497" cy="110413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79402" y="2969437"/>
              <a:ext cx="1207061" cy="119808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244733" y="6299610"/>
              <a:ext cx="1203606" cy="121308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24072" y="7380959"/>
              <a:ext cx="1105485" cy="108106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82057" y="3021095"/>
              <a:ext cx="1199309" cy="120453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09047" y="6356436"/>
              <a:ext cx="1200853" cy="119235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672026" y="2473474"/>
              <a:ext cx="1694814" cy="1633220"/>
            </a:xfrm>
            <a:custGeom>
              <a:avLst/>
              <a:gdLst/>
              <a:ahLst/>
              <a:cxnLst/>
              <a:rect l="l" t="t" r="r" b="b"/>
              <a:pathLst>
                <a:path w="1694815" h="1633220">
                  <a:moveTo>
                    <a:pt x="99232" y="1632947"/>
                  </a:moveTo>
                  <a:lnTo>
                    <a:pt x="73690" y="1582590"/>
                  </a:lnTo>
                  <a:lnTo>
                    <a:pt x="52553" y="1522460"/>
                  </a:lnTo>
                  <a:lnTo>
                    <a:pt x="35497" y="1453280"/>
                  </a:lnTo>
                  <a:lnTo>
                    <a:pt x="28397" y="1415523"/>
                  </a:lnTo>
                  <a:lnTo>
                    <a:pt x="22194" y="1375775"/>
                  </a:lnTo>
                  <a:lnTo>
                    <a:pt x="16849" y="1334127"/>
                  </a:lnTo>
                  <a:lnTo>
                    <a:pt x="12320" y="1290670"/>
                  </a:lnTo>
                  <a:lnTo>
                    <a:pt x="8566" y="1245494"/>
                  </a:lnTo>
                  <a:lnTo>
                    <a:pt x="5546" y="1198689"/>
                  </a:lnTo>
                  <a:lnTo>
                    <a:pt x="3221" y="1150346"/>
                  </a:lnTo>
                  <a:lnTo>
                    <a:pt x="1548" y="1100556"/>
                  </a:lnTo>
                  <a:lnTo>
                    <a:pt x="488" y="1049410"/>
                  </a:lnTo>
                  <a:lnTo>
                    <a:pt x="0" y="996997"/>
                  </a:lnTo>
                  <a:lnTo>
                    <a:pt x="42" y="943408"/>
                  </a:lnTo>
                  <a:lnTo>
                    <a:pt x="573" y="888735"/>
                  </a:lnTo>
                  <a:lnTo>
                    <a:pt x="1555" y="833066"/>
                  </a:lnTo>
                  <a:lnTo>
                    <a:pt x="2944" y="776494"/>
                  </a:lnTo>
                  <a:lnTo>
                    <a:pt x="4701" y="719109"/>
                  </a:lnTo>
                  <a:lnTo>
                    <a:pt x="6785" y="661000"/>
                  </a:lnTo>
                  <a:lnTo>
                    <a:pt x="9155" y="602260"/>
                  </a:lnTo>
                  <a:lnTo>
                    <a:pt x="11771" y="542977"/>
                  </a:lnTo>
                  <a:lnTo>
                    <a:pt x="14590" y="483244"/>
                  </a:lnTo>
                  <a:lnTo>
                    <a:pt x="20681" y="362785"/>
                  </a:lnTo>
                  <a:lnTo>
                    <a:pt x="33521" y="120439"/>
                  </a:lnTo>
                  <a:lnTo>
                    <a:pt x="39619" y="0"/>
                  </a:lnTo>
                  <a:lnTo>
                    <a:pt x="1694691" y="1558577"/>
                  </a:lnTo>
                  <a:lnTo>
                    <a:pt x="921480" y="1594319"/>
                  </a:lnTo>
                  <a:lnTo>
                    <a:pt x="376106" y="1619704"/>
                  </a:lnTo>
                  <a:lnTo>
                    <a:pt x="99232" y="1632947"/>
                  </a:lnTo>
                  <a:close/>
                </a:path>
              </a:pathLst>
            </a:custGeom>
            <a:solidFill>
              <a:srgbClr val="00000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08381" y="2473474"/>
              <a:ext cx="1658620" cy="1587500"/>
            </a:xfrm>
            <a:custGeom>
              <a:avLst/>
              <a:gdLst/>
              <a:ahLst/>
              <a:cxnLst/>
              <a:rect l="l" t="t" r="r" b="b"/>
              <a:pathLst>
                <a:path w="1658620" h="1587500">
                  <a:moveTo>
                    <a:pt x="100056" y="1587428"/>
                  </a:moveTo>
                  <a:lnTo>
                    <a:pt x="29766" y="1214973"/>
                  </a:lnTo>
                  <a:lnTo>
                    <a:pt x="2624" y="683119"/>
                  </a:lnTo>
                  <a:lnTo>
                    <a:pt x="0" y="206562"/>
                  </a:lnTo>
                  <a:lnTo>
                    <a:pt x="3265" y="0"/>
                  </a:lnTo>
                  <a:lnTo>
                    <a:pt x="1585903" y="24362"/>
                  </a:lnTo>
                  <a:lnTo>
                    <a:pt x="1586945" y="533477"/>
                  </a:lnTo>
                  <a:lnTo>
                    <a:pt x="1612985" y="1030930"/>
                  </a:lnTo>
                  <a:lnTo>
                    <a:pt x="1643593" y="1408654"/>
                  </a:lnTo>
                  <a:lnTo>
                    <a:pt x="1658336" y="1558577"/>
                  </a:lnTo>
                  <a:lnTo>
                    <a:pt x="100056" y="1587428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61651" y="2342684"/>
              <a:ext cx="546100" cy="450215"/>
            </a:xfrm>
            <a:custGeom>
              <a:avLst/>
              <a:gdLst/>
              <a:ahLst/>
              <a:cxnLst/>
              <a:rect l="l" t="t" r="r" b="b"/>
              <a:pathLst>
                <a:path w="546100" h="450214">
                  <a:moveTo>
                    <a:pt x="106406" y="450070"/>
                  </a:moveTo>
                  <a:lnTo>
                    <a:pt x="0" y="314792"/>
                  </a:lnTo>
                  <a:lnTo>
                    <a:pt x="62718" y="276515"/>
                  </a:lnTo>
                  <a:lnTo>
                    <a:pt x="200313" y="186487"/>
                  </a:lnTo>
                  <a:lnTo>
                    <a:pt x="336947" y="81913"/>
                  </a:lnTo>
                  <a:lnTo>
                    <a:pt x="396781" y="0"/>
                  </a:lnTo>
                  <a:lnTo>
                    <a:pt x="419747" y="8474"/>
                  </a:lnTo>
                  <a:lnTo>
                    <a:pt x="470897" y="40871"/>
                  </a:lnTo>
                  <a:lnTo>
                    <a:pt x="522167" y="75913"/>
                  </a:lnTo>
                  <a:lnTo>
                    <a:pt x="545494" y="92322"/>
                  </a:lnTo>
                  <a:lnTo>
                    <a:pt x="106406" y="450070"/>
                  </a:lnTo>
                  <a:close/>
                </a:path>
              </a:pathLst>
            </a:custGeom>
            <a:solidFill>
              <a:srgbClr val="F17D97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85967" y="2694625"/>
              <a:ext cx="1287780" cy="985519"/>
            </a:xfrm>
            <a:custGeom>
              <a:avLst/>
              <a:gdLst/>
              <a:ahLst/>
              <a:cxnLst/>
              <a:rect l="l" t="t" r="r" b="b"/>
              <a:pathLst>
                <a:path w="1287779" h="985520">
                  <a:moveTo>
                    <a:pt x="1253185" y="590524"/>
                  </a:moveTo>
                  <a:lnTo>
                    <a:pt x="25" y="590524"/>
                  </a:lnTo>
                  <a:lnTo>
                    <a:pt x="25" y="603338"/>
                  </a:lnTo>
                  <a:lnTo>
                    <a:pt x="1253185" y="603338"/>
                  </a:lnTo>
                  <a:lnTo>
                    <a:pt x="1253185" y="590524"/>
                  </a:lnTo>
                  <a:close/>
                </a:path>
                <a:path w="1287779" h="985520">
                  <a:moveTo>
                    <a:pt x="1253769" y="191770"/>
                  </a:moveTo>
                  <a:lnTo>
                    <a:pt x="1253477" y="178955"/>
                  </a:lnTo>
                  <a:lnTo>
                    <a:pt x="50" y="208343"/>
                  </a:lnTo>
                  <a:lnTo>
                    <a:pt x="342" y="221157"/>
                  </a:lnTo>
                  <a:lnTo>
                    <a:pt x="1253769" y="191770"/>
                  </a:lnTo>
                  <a:close/>
                </a:path>
                <a:path w="1287779" h="985520">
                  <a:moveTo>
                    <a:pt x="1253820" y="12814"/>
                  </a:moveTo>
                  <a:lnTo>
                    <a:pt x="1253578" y="0"/>
                  </a:lnTo>
                  <a:lnTo>
                    <a:pt x="25" y="24434"/>
                  </a:lnTo>
                  <a:lnTo>
                    <a:pt x="266" y="37261"/>
                  </a:lnTo>
                  <a:lnTo>
                    <a:pt x="1253820" y="12814"/>
                  </a:lnTo>
                  <a:close/>
                </a:path>
                <a:path w="1287779" h="985520">
                  <a:moveTo>
                    <a:pt x="1253883" y="404507"/>
                  </a:moveTo>
                  <a:lnTo>
                    <a:pt x="1253680" y="391680"/>
                  </a:lnTo>
                  <a:lnTo>
                    <a:pt x="0" y="411124"/>
                  </a:lnTo>
                  <a:lnTo>
                    <a:pt x="203" y="423938"/>
                  </a:lnTo>
                  <a:lnTo>
                    <a:pt x="1253883" y="404507"/>
                  </a:lnTo>
                  <a:close/>
                </a:path>
                <a:path w="1287779" h="985520">
                  <a:moveTo>
                    <a:pt x="1287157" y="972629"/>
                  </a:moveTo>
                  <a:lnTo>
                    <a:pt x="25" y="972629"/>
                  </a:lnTo>
                  <a:lnTo>
                    <a:pt x="25" y="985456"/>
                  </a:lnTo>
                  <a:lnTo>
                    <a:pt x="1287157" y="985456"/>
                  </a:lnTo>
                  <a:lnTo>
                    <a:pt x="1287157" y="972629"/>
                  </a:lnTo>
                  <a:close/>
                </a:path>
                <a:path w="1287779" h="985520">
                  <a:moveTo>
                    <a:pt x="1287157" y="769391"/>
                  </a:moveTo>
                  <a:lnTo>
                    <a:pt x="25" y="769391"/>
                  </a:lnTo>
                  <a:lnTo>
                    <a:pt x="25" y="782218"/>
                  </a:lnTo>
                  <a:lnTo>
                    <a:pt x="1287157" y="782218"/>
                  </a:lnTo>
                  <a:lnTo>
                    <a:pt x="1287157" y="769391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22622" y="2200960"/>
              <a:ext cx="1105459" cy="108392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927023" y="3846766"/>
              <a:ext cx="1245870" cy="41910"/>
            </a:xfrm>
            <a:custGeom>
              <a:avLst/>
              <a:gdLst/>
              <a:ahLst/>
              <a:cxnLst/>
              <a:rect l="l" t="t" r="r" b="b"/>
              <a:pathLst>
                <a:path w="1245870" h="41910">
                  <a:moveTo>
                    <a:pt x="3846" y="41673"/>
                  </a:moveTo>
                  <a:lnTo>
                    <a:pt x="45812" y="27036"/>
                  </a:lnTo>
                  <a:lnTo>
                    <a:pt x="115498" y="24824"/>
                  </a:lnTo>
                  <a:lnTo>
                    <a:pt x="209937" y="22268"/>
                  </a:lnTo>
                  <a:lnTo>
                    <a:pt x="450568" y="16515"/>
                  </a:lnTo>
                  <a:lnTo>
                    <a:pt x="1245470" y="0"/>
                  </a:lnTo>
                  <a:lnTo>
                    <a:pt x="1245470" y="12822"/>
                  </a:lnTo>
                  <a:lnTo>
                    <a:pt x="606733" y="26051"/>
                  </a:lnTo>
                  <a:lnTo>
                    <a:pt x="295745" y="33051"/>
                  </a:lnTo>
                  <a:lnTo>
                    <a:pt x="148091" y="36714"/>
                  </a:lnTo>
                  <a:lnTo>
                    <a:pt x="74273" y="38779"/>
                  </a:lnTo>
                  <a:lnTo>
                    <a:pt x="24848" y="40456"/>
                  </a:lnTo>
                  <a:lnTo>
                    <a:pt x="10542" y="41127"/>
                  </a:lnTo>
                  <a:lnTo>
                    <a:pt x="3846" y="41673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30032" y="822842"/>
              <a:ext cx="1808480" cy="1744345"/>
            </a:xfrm>
            <a:custGeom>
              <a:avLst/>
              <a:gdLst/>
              <a:ahLst/>
              <a:cxnLst/>
              <a:rect l="l" t="t" r="r" b="b"/>
              <a:pathLst>
                <a:path w="1808479" h="1744345">
                  <a:moveTo>
                    <a:pt x="105872" y="1744004"/>
                  </a:moveTo>
                  <a:lnTo>
                    <a:pt x="80049" y="1693584"/>
                  </a:lnTo>
                  <a:lnTo>
                    <a:pt x="58423" y="1633846"/>
                  </a:lnTo>
                  <a:lnTo>
                    <a:pt x="40701" y="1565437"/>
                  </a:lnTo>
                  <a:lnTo>
                    <a:pt x="26593" y="1489006"/>
                  </a:lnTo>
                  <a:lnTo>
                    <a:pt x="20803" y="1447985"/>
                  </a:lnTo>
                  <a:lnTo>
                    <a:pt x="15807" y="1405201"/>
                  </a:lnTo>
                  <a:lnTo>
                    <a:pt x="11568" y="1360737"/>
                  </a:lnTo>
                  <a:lnTo>
                    <a:pt x="8050" y="1314672"/>
                  </a:lnTo>
                  <a:lnTo>
                    <a:pt x="5217" y="1267088"/>
                  </a:lnTo>
                  <a:lnTo>
                    <a:pt x="3031" y="1218067"/>
                  </a:lnTo>
                  <a:lnTo>
                    <a:pt x="1458" y="1167688"/>
                  </a:lnTo>
                  <a:lnTo>
                    <a:pt x="459" y="1116034"/>
                  </a:lnTo>
                  <a:lnTo>
                    <a:pt x="0" y="1063184"/>
                  </a:lnTo>
                  <a:lnTo>
                    <a:pt x="42" y="1009221"/>
                  </a:lnTo>
                  <a:lnTo>
                    <a:pt x="550" y="954226"/>
                  </a:lnTo>
                  <a:lnTo>
                    <a:pt x="1488" y="898278"/>
                  </a:lnTo>
                  <a:lnTo>
                    <a:pt x="2818" y="841460"/>
                  </a:lnTo>
                  <a:lnTo>
                    <a:pt x="4505" y="783853"/>
                  </a:lnTo>
                  <a:lnTo>
                    <a:pt x="6511" y="725537"/>
                  </a:lnTo>
                  <a:lnTo>
                    <a:pt x="8802" y="666594"/>
                  </a:lnTo>
                  <a:lnTo>
                    <a:pt x="11339" y="607105"/>
                  </a:lnTo>
                  <a:lnTo>
                    <a:pt x="14086" y="547150"/>
                  </a:lnTo>
                  <a:lnTo>
                    <a:pt x="20068" y="426169"/>
                  </a:lnTo>
                  <a:lnTo>
                    <a:pt x="36152" y="121251"/>
                  </a:lnTo>
                  <a:lnTo>
                    <a:pt x="42274" y="0"/>
                  </a:lnTo>
                  <a:lnTo>
                    <a:pt x="1807979" y="1664576"/>
                  </a:lnTo>
                  <a:lnTo>
                    <a:pt x="983083" y="1702749"/>
                  </a:lnTo>
                  <a:lnTo>
                    <a:pt x="401253" y="1729860"/>
                  </a:lnTo>
                  <a:lnTo>
                    <a:pt x="105872" y="1744004"/>
                  </a:lnTo>
                  <a:close/>
                </a:path>
              </a:pathLst>
            </a:custGeom>
            <a:solidFill>
              <a:srgbClr val="00000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68823" y="822842"/>
              <a:ext cx="1769745" cy="1695450"/>
            </a:xfrm>
            <a:custGeom>
              <a:avLst/>
              <a:gdLst/>
              <a:ahLst/>
              <a:cxnLst/>
              <a:rect l="l" t="t" r="r" b="b"/>
              <a:pathLst>
                <a:path w="1769745" h="1695450">
                  <a:moveTo>
                    <a:pt x="106745" y="1695389"/>
                  </a:moveTo>
                  <a:lnTo>
                    <a:pt x="31756" y="1297604"/>
                  </a:lnTo>
                  <a:lnTo>
                    <a:pt x="2799" y="729578"/>
                  </a:lnTo>
                  <a:lnTo>
                    <a:pt x="0" y="220611"/>
                  </a:lnTo>
                  <a:lnTo>
                    <a:pt x="3483" y="0"/>
                  </a:lnTo>
                  <a:lnTo>
                    <a:pt x="1691913" y="26019"/>
                  </a:lnTo>
                  <a:lnTo>
                    <a:pt x="1693025" y="569758"/>
                  </a:lnTo>
                  <a:lnTo>
                    <a:pt x="1720806" y="1101044"/>
                  </a:lnTo>
                  <a:lnTo>
                    <a:pt x="1753460" y="1504456"/>
                  </a:lnTo>
                  <a:lnTo>
                    <a:pt x="1769189" y="1664576"/>
                  </a:lnTo>
                  <a:lnTo>
                    <a:pt x="106745" y="1695389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12285" y="683157"/>
              <a:ext cx="582295" cy="480695"/>
            </a:xfrm>
            <a:custGeom>
              <a:avLst/>
              <a:gdLst/>
              <a:ahLst/>
              <a:cxnLst/>
              <a:rect l="l" t="t" r="r" b="b"/>
              <a:pathLst>
                <a:path w="582295" h="480694">
                  <a:moveTo>
                    <a:pt x="113519" y="480679"/>
                  </a:moveTo>
                  <a:lnTo>
                    <a:pt x="0" y="336201"/>
                  </a:lnTo>
                  <a:lnTo>
                    <a:pt x="66910" y="295321"/>
                  </a:lnTo>
                  <a:lnTo>
                    <a:pt x="213703" y="199170"/>
                  </a:lnTo>
                  <a:lnTo>
                    <a:pt x="359471" y="87484"/>
                  </a:lnTo>
                  <a:lnTo>
                    <a:pt x="423304" y="0"/>
                  </a:lnTo>
                  <a:lnTo>
                    <a:pt x="447805" y="9051"/>
                  </a:lnTo>
                  <a:lnTo>
                    <a:pt x="502374" y="43651"/>
                  </a:lnTo>
                  <a:lnTo>
                    <a:pt x="557072" y="81076"/>
                  </a:lnTo>
                  <a:lnTo>
                    <a:pt x="581957" y="98600"/>
                  </a:lnTo>
                  <a:lnTo>
                    <a:pt x="113519" y="480679"/>
                  </a:lnTo>
                  <a:close/>
                </a:path>
              </a:pathLst>
            </a:custGeom>
            <a:solidFill>
              <a:srgbClr val="F17D97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58291" y="1059031"/>
              <a:ext cx="1373505" cy="1275080"/>
            </a:xfrm>
            <a:custGeom>
              <a:avLst/>
              <a:gdLst/>
              <a:ahLst/>
              <a:cxnLst/>
              <a:rect l="l" t="t" r="r" b="b"/>
              <a:pathLst>
                <a:path w="1373504" h="1275080">
                  <a:moveTo>
                    <a:pt x="1336941" y="630682"/>
                  </a:moveTo>
                  <a:lnTo>
                    <a:pt x="12" y="630682"/>
                  </a:lnTo>
                  <a:lnTo>
                    <a:pt x="12" y="644372"/>
                  </a:lnTo>
                  <a:lnTo>
                    <a:pt x="1336941" y="644372"/>
                  </a:lnTo>
                  <a:lnTo>
                    <a:pt x="1336941" y="630682"/>
                  </a:lnTo>
                  <a:close/>
                </a:path>
                <a:path w="1373504" h="1275080">
                  <a:moveTo>
                    <a:pt x="1337576" y="204825"/>
                  </a:moveTo>
                  <a:lnTo>
                    <a:pt x="1337259" y="191135"/>
                  </a:lnTo>
                  <a:lnTo>
                    <a:pt x="38" y="222504"/>
                  </a:lnTo>
                  <a:lnTo>
                    <a:pt x="355" y="236194"/>
                  </a:lnTo>
                  <a:lnTo>
                    <a:pt x="1337576" y="204825"/>
                  </a:lnTo>
                  <a:close/>
                </a:path>
                <a:path w="1373504" h="1275080">
                  <a:moveTo>
                    <a:pt x="1337627" y="13690"/>
                  </a:moveTo>
                  <a:lnTo>
                    <a:pt x="1337360" y="0"/>
                  </a:lnTo>
                  <a:lnTo>
                    <a:pt x="12" y="26111"/>
                  </a:lnTo>
                  <a:lnTo>
                    <a:pt x="279" y="39801"/>
                  </a:lnTo>
                  <a:lnTo>
                    <a:pt x="1337627" y="13690"/>
                  </a:lnTo>
                  <a:close/>
                </a:path>
                <a:path w="1373504" h="1275080">
                  <a:moveTo>
                    <a:pt x="1337691" y="432015"/>
                  </a:moveTo>
                  <a:lnTo>
                    <a:pt x="1337475" y="418325"/>
                  </a:lnTo>
                  <a:lnTo>
                    <a:pt x="0" y="439077"/>
                  </a:lnTo>
                  <a:lnTo>
                    <a:pt x="203" y="452780"/>
                  </a:lnTo>
                  <a:lnTo>
                    <a:pt x="1337691" y="432015"/>
                  </a:lnTo>
                  <a:close/>
                </a:path>
                <a:path w="1373504" h="1275080">
                  <a:moveTo>
                    <a:pt x="1372514" y="1230503"/>
                  </a:moveTo>
                  <a:lnTo>
                    <a:pt x="494893" y="1248816"/>
                  </a:lnTo>
                  <a:lnTo>
                    <a:pt x="252869" y="1254671"/>
                  </a:lnTo>
                  <a:lnTo>
                    <a:pt x="158610" y="1257261"/>
                  </a:lnTo>
                  <a:lnTo>
                    <a:pt x="89306" y="1259509"/>
                  </a:lnTo>
                  <a:lnTo>
                    <a:pt x="50279" y="1261300"/>
                  </a:lnTo>
                  <a:lnTo>
                    <a:pt x="43789" y="1261999"/>
                  </a:lnTo>
                  <a:lnTo>
                    <a:pt x="47891" y="1275016"/>
                  </a:lnTo>
                  <a:lnTo>
                    <a:pt x="54190" y="1274483"/>
                  </a:lnTo>
                  <a:lnTo>
                    <a:pt x="67437" y="1273835"/>
                  </a:lnTo>
                  <a:lnTo>
                    <a:pt x="113106" y="1272222"/>
                  </a:lnTo>
                  <a:lnTo>
                    <a:pt x="181521" y="1270254"/>
                  </a:lnTo>
                  <a:lnTo>
                    <a:pt x="319366" y="1266761"/>
                  </a:lnTo>
                  <a:lnTo>
                    <a:pt x="614921" y="1259992"/>
                  </a:lnTo>
                  <a:lnTo>
                    <a:pt x="1372514" y="1244206"/>
                  </a:lnTo>
                  <a:lnTo>
                    <a:pt x="1372514" y="1230503"/>
                  </a:lnTo>
                  <a:close/>
                </a:path>
                <a:path w="1373504" h="1275080">
                  <a:moveTo>
                    <a:pt x="1373187" y="1038783"/>
                  </a:moveTo>
                  <a:lnTo>
                    <a:pt x="12" y="1038783"/>
                  </a:lnTo>
                  <a:lnTo>
                    <a:pt x="12" y="1052474"/>
                  </a:lnTo>
                  <a:lnTo>
                    <a:pt x="1373187" y="1052474"/>
                  </a:lnTo>
                  <a:lnTo>
                    <a:pt x="1373187" y="1038783"/>
                  </a:lnTo>
                  <a:close/>
                </a:path>
                <a:path w="1373504" h="1275080">
                  <a:moveTo>
                    <a:pt x="1373187" y="821728"/>
                  </a:moveTo>
                  <a:lnTo>
                    <a:pt x="12" y="821728"/>
                  </a:lnTo>
                  <a:lnTo>
                    <a:pt x="12" y="835418"/>
                  </a:lnTo>
                  <a:lnTo>
                    <a:pt x="1373187" y="835418"/>
                  </a:lnTo>
                  <a:lnTo>
                    <a:pt x="1373187" y="821728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990" y="20029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0" y="2735619"/>
                  </a:moveTo>
                  <a:lnTo>
                    <a:pt x="0" y="0"/>
                  </a:lnTo>
                  <a:lnTo>
                    <a:pt x="2827739" y="0"/>
                  </a:lnTo>
                  <a:lnTo>
                    <a:pt x="2764693" y="9774"/>
                  </a:lnTo>
                  <a:lnTo>
                    <a:pt x="2704769" y="20520"/>
                  </a:lnTo>
                  <a:lnTo>
                    <a:pt x="2647871" y="32203"/>
                  </a:lnTo>
                  <a:lnTo>
                    <a:pt x="2593901" y="44790"/>
                  </a:lnTo>
                  <a:lnTo>
                    <a:pt x="2542762" y="58246"/>
                  </a:lnTo>
                  <a:lnTo>
                    <a:pt x="2494359" y="72536"/>
                  </a:lnTo>
                  <a:lnTo>
                    <a:pt x="2448593" y="87628"/>
                  </a:lnTo>
                  <a:lnTo>
                    <a:pt x="2405369" y="103485"/>
                  </a:lnTo>
                  <a:lnTo>
                    <a:pt x="2364588" y="120074"/>
                  </a:lnTo>
                  <a:lnTo>
                    <a:pt x="2326156" y="137362"/>
                  </a:lnTo>
                  <a:lnTo>
                    <a:pt x="2289974" y="155312"/>
                  </a:lnTo>
                  <a:lnTo>
                    <a:pt x="2255946" y="173892"/>
                  </a:lnTo>
                  <a:lnTo>
                    <a:pt x="2193965" y="212802"/>
                  </a:lnTo>
                  <a:lnTo>
                    <a:pt x="2139437" y="253818"/>
                  </a:lnTo>
                  <a:lnTo>
                    <a:pt x="2091588" y="296665"/>
                  </a:lnTo>
                  <a:lnTo>
                    <a:pt x="2049644" y="341070"/>
                  </a:lnTo>
                  <a:lnTo>
                    <a:pt x="2012830" y="386758"/>
                  </a:lnTo>
                  <a:lnTo>
                    <a:pt x="1980371" y="433455"/>
                  </a:lnTo>
                  <a:lnTo>
                    <a:pt x="1951494" y="480887"/>
                  </a:lnTo>
                  <a:lnTo>
                    <a:pt x="1925422" y="528781"/>
                  </a:lnTo>
                  <a:lnTo>
                    <a:pt x="1901383" y="576861"/>
                  </a:lnTo>
                  <a:lnTo>
                    <a:pt x="1856300" y="672486"/>
                  </a:lnTo>
                  <a:lnTo>
                    <a:pt x="1845089" y="696080"/>
                  </a:lnTo>
                  <a:lnTo>
                    <a:pt x="1822061" y="742656"/>
                  </a:lnTo>
                  <a:lnTo>
                    <a:pt x="1797579" y="788185"/>
                  </a:lnTo>
                  <a:lnTo>
                    <a:pt x="1770869" y="832394"/>
                  </a:lnTo>
                  <a:lnTo>
                    <a:pt x="1741155" y="875008"/>
                  </a:lnTo>
                  <a:lnTo>
                    <a:pt x="1707665" y="915752"/>
                  </a:lnTo>
                  <a:lnTo>
                    <a:pt x="1669622" y="954354"/>
                  </a:lnTo>
                  <a:lnTo>
                    <a:pt x="1626252" y="990539"/>
                  </a:lnTo>
                  <a:lnTo>
                    <a:pt x="1576782" y="1024032"/>
                  </a:lnTo>
                  <a:lnTo>
                    <a:pt x="1520435" y="1054560"/>
                  </a:lnTo>
                  <a:lnTo>
                    <a:pt x="1456439" y="1081849"/>
                  </a:lnTo>
                  <a:lnTo>
                    <a:pt x="1384017" y="1105624"/>
                  </a:lnTo>
                  <a:lnTo>
                    <a:pt x="1342812" y="1118459"/>
                  </a:lnTo>
                  <a:lnTo>
                    <a:pt x="1303433" y="1132892"/>
                  </a:lnTo>
                  <a:lnTo>
                    <a:pt x="1265804" y="1148873"/>
                  </a:lnTo>
                  <a:lnTo>
                    <a:pt x="1229851" y="1166348"/>
                  </a:lnTo>
                  <a:lnTo>
                    <a:pt x="1195498" y="1185265"/>
                  </a:lnTo>
                  <a:lnTo>
                    <a:pt x="1162669" y="1205571"/>
                  </a:lnTo>
                  <a:lnTo>
                    <a:pt x="1131291" y="1227215"/>
                  </a:lnTo>
                  <a:lnTo>
                    <a:pt x="1072581" y="1274304"/>
                  </a:lnTo>
                  <a:lnTo>
                    <a:pt x="1018768" y="1326114"/>
                  </a:lnTo>
                  <a:lnTo>
                    <a:pt x="969249" y="1382224"/>
                  </a:lnTo>
                  <a:lnTo>
                    <a:pt x="923422" y="1442216"/>
                  </a:lnTo>
                  <a:lnTo>
                    <a:pt x="901706" y="1473537"/>
                  </a:lnTo>
                  <a:lnTo>
                    <a:pt x="880687" y="1505671"/>
                  </a:lnTo>
                  <a:lnTo>
                    <a:pt x="860290" y="1538565"/>
                  </a:lnTo>
                  <a:lnTo>
                    <a:pt x="840440" y="1572169"/>
                  </a:lnTo>
                  <a:lnTo>
                    <a:pt x="821062" y="1606428"/>
                  </a:lnTo>
                  <a:lnTo>
                    <a:pt x="802081" y="1641291"/>
                  </a:lnTo>
                  <a:lnTo>
                    <a:pt x="783421" y="1676705"/>
                  </a:lnTo>
                  <a:lnTo>
                    <a:pt x="765007" y="1712618"/>
                  </a:lnTo>
                  <a:lnTo>
                    <a:pt x="746764" y="1748978"/>
                  </a:lnTo>
                  <a:lnTo>
                    <a:pt x="728617" y="1785732"/>
                  </a:lnTo>
                  <a:lnTo>
                    <a:pt x="673998" y="1897834"/>
                  </a:lnTo>
                  <a:lnTo>
                    <a:pt x="655482" y="1935641"/>
                  </a:lnTo>
                  <a:lnTo>
                    <a:pt x="636686" y="1973579"/>
                  </a:lnTo>
                  <a:lnTo>
                    <a:pt x="617534" y="2011598"/>
                  </a:lnTo>
                  <a:lnTo>
                    <a:pt x="597951" y="2049643"/>
                  </a:lnTo>
                  <a:lnTo>
                    <a:pt x="577862" y="2087664"/>
                  </a:lnTo>
                  <a:lnTo>
                    <a:pt x="557192" y="2125607"/>
                  </a:lnTo>
                  <a:lnTo>
                    <a:pt x="535865" y="2163420"/>
                  </a:lnTo>
                  <a:lnTo>
                    <a:pt x="513807" y="2201052"/>
                  </a:lnTo>
                  <a:lnTo>
                    <a:pt x="490942" y="2238448"/>
                  </a:lnTo>
                  <a:lnTo>
                    <a:pt x="467195" y="2275558"/>
                  </a:lnTo>
                  <a:lnTo>
                    <a:pt x="442491" y="2312328"/>
                  </a:lnTo>
                  <a:lnTo>
                    <a:pt x="416754" y="2348707"/>
                  </a:lnTo>
                  <a:lnTo>
                    <a:pt x="389910" y="2384641"/>
                  </a:lnTo>
                  <a:lnTo>
                    <a:pt x="361883" y="2420079"/>
                  </a:lnTo>
                  <a:lnTo>
                    <a:pt x="332597" y="2454967"/>
                  </a:lnTo>
                  <a:lnTo>
                    <a:pt x="301978" y="2489255"/>
                  </a:lnTo>
                  <a:lnTo>
                    <a:pt x="269951" y="2522888"/>
                  </a:lnTo>
                  <a:lnTo>
                    <a:pt x="236439" y="2555816"/>
                  </a:lnTo>
                  <a:lnTo>
                    <a:pt x="201369" y="2587985"/>
                  </a:lnTo>
                  <a:lnTo>
                    <a:pt x="164664" y="2619343"/>
                  </a:lnTo>
                  <a:lnTo>
                    <a:pt x="126250" y="2649838"/>
                  </a:lnTo>
                  <a:lnTo>
                    <a:pt x="86052" y="2679417"/>
                  </a:lnTo>
                  <a:lnTo>
                    <a:pt x="43993" y="2708028"/>
                  </a:lnTo>
                  <a:lnTo>
                    <a:pt x="0" y="2735619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990" y="20029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0" y="2735619"/>
                  </a:moveTo>
                  <a:lnTo>
                    <a:pt x="0" y="0"/>
                  </a:lnTo>
                  <a:lnTo>
                    <a:pt x="2827739" y="0"/>
                  </a:lnTo>
                  <a:lnTo>
                    <a:pt x="2764693" y="9774"/>
                  </a:lnTo>
                  <a:lnTo>
                    <a:pt x="2704769" y="20520"/>
                  </a:lnTo>
                  <a:lnTo>
                    <a:pt x="2647871" y="32203"/>
                  </a:lnTo>
                  <a:lnTo>
                    <a:pt x="2593901" y="44790"/>
                  </a:lnTo>
                  <a:lnTo>
                    <a:pt x="2542762" y="58246"/>
                  </a:lnTo>
                  <a:lnTo>
                    <a:pt x="2494359" y="72536"/>
                  </a:lnTo>
                  <a:lnTo>
                    <a:pt x="2448593" y="87628"/>
                  </a:lnTo>
                  <a:lnTo>
                    <a:pt x="2405369" y="103485"/>
                  </a:lnTo>
                  <a:lnTo>
                    <a:pt x="2364588" y="120074"/>
                  </a:lnTo>
                  <a:lnTo>
                    <a:pt x="2326156" y="137362"/>
                  </a:lnTo>
                  <a:lnTo>
                    <a:pt x="2289974" y="155312"/>
                  </a:lnTo>
                  <a:lnTo>
                    <a:pt x="2255946" y="173892"/>
                  </a:lnTo>
                  <a:lnTo>
                    <a:pt x="2193965" y="212802"/>
                  </a:lnTo>
                  <a:lnTo>
                    <a:pt x="2139437" y="253818"/>
                  </a:lnTo>
                  <a:lnTo>
                    <a:pt x="2091588" y="296665"/>
                  </a:lnTo>
                  <a:lnTo>
                    <a:pt x="2049644" y="341070"/>
                  </a:lnTo>
                  <a:lnTo>
                    <a:pt x="2012830" y="386758"/>
                  </a:lnTo>
                  <a:lnTo>
                    <a:pt x="1980371" y="433455"/>
                  </a:lnTo>
                  <a:lnTo>
                    <a:pt x="1951494" y="480887"/>
                  </a:lnTo>
                  <a:lnTo>
                    <a:pt x="1925422" y="528781"/>
                  </a:lnTo>
                  <a:lnTo>
                    <a:pt x="1901383" y="576861"/>
                  </a:lnTo>
                  <a:lnTo>
                    <a:pt x="1878600" y="624854"/>
                  </a:lnTo>
                  <a:lnTo>
                    <a:pt x="1867438" y="648732"/>
                  </a:lnTo>
                  <a:lnTo>
                    <a:pt x="1856300" y="672486"/>
                  </a:lnTo>
                  <a:lnTo>
                    <a:pt x="1833709" y="719482"/>
                  </a:lnTo>
                  <a:lnTo>
                    <a:pt x="1810050" y="765569"/>
                  </a:lnTo>
                  <a:lnTo>
                    <a:pt x="1784551" y="810472"/>
                  </a:lnTo>
                  <a:lnTo>
                    <a:pt x="1756436" y="853917"/>
                  </a:lnTo>
                  <a:lnTo>
                    <a:pt x="1724931" y="895631"/>
                  </a:lnTo>
                  <a:lnTo>
                    <a:pt x="1689261" y="935338"/>
                  </a:lnTo>
                  <a:lnTo>
                    <a:pt x="1648651" y="972766"/>
                  </a:lnTo>
                  <a:lnTo>
                    <a:pt x="1602328" y="1007639"/>
                  </a:lnTo>
                  <a:lnTo>
                    <a:pt x="1549517" y="1039684"/>
                  </a:lnTo>
                  <a:lnTo>
                    <a:pt x="1489442" y="1068627"/>
                  </a:lnTo>
                  <a:lnTo>
                    <a:pt x="1421329" y="1094193"/>
                  </a:lnTo>
                  <a:lnTo>
                    <a:pt x="1384017" y="1105624"/>
                  </a:lnTo>
                  <a:lnTo>
                    <a:pt x="1342812" y="1118459"/>
                  </a:lnTo>
                  <a:lnTo>
                    <a:pt x="1303433" y="1132892"/>
                  </a:lnTo>
                  <a:lnTo>
                    <a:pt x="1265804" y="1148873"/>
                  </a:lnTo>
                  <a:lnTo>
                    <a:pt x="1229851" y="1166348"/>
                  </a:lnTo>
                  <a:lnTo>
                    <a:pt x="1195498" y="1185265"/>
                  </a:lnTo>
                  <a:lnTo>
                    <a:pt x="1162669" y="1205571"/>
                  </a:lnTo>
                  <a:lnTo>
                    <a:pt x="1131291" y="1227215"/>
                  </a:lnTo>
                  <a:lnTo>
                    <a:pt x="1072581" y="1274304"/>
                  </a:lnTo>
                  <a:lnTo>
                    <a:pt x="1018768" y="1326114"/>
                  </a:lnTo>
                  <a:lnTo>
                    <a:pt x="969249" y="1382224"/>
                  </a:lnTo>
                  <a:lnTo>
                    <a:pt x="923422" y="1442216"/>
                  </a:lnTo>
                  <a:lnTo>
                    <a:pt x="901706" y="1473537"/>
                  </a:lnTo>
                  <a:lnTo>
                    <a:pt x="880687" y="1505671"/>
                  </a:lnTo>
                  <a:lnTo>
                    <a:pt x="860290" y="1538565"/>
                  </a:lnTo>
                  <a:lnTo>
                    <a:pt x="840440" y="1572169"/>
                  </a:lnTo>
                  <a:lnTo>
                    <a:pt x="821062" y="1606428"/>
                  </a:lnTo>
                  <a:lnTo>
                    <a:pt x="802081" y="1641291"/>
                  </a:lnTo>
                  <a:lnTo>
                    <a:pt x="783421" y="1676705"/>
                  </a:lnTo>
                  <a:lnTo>
                    <a:pt x="765007" y="1712618"/>
                  </a:lnTo>
                  <a:lnTo>
                    <a:pt x="746764" y="1748978"/>
                  </a:lnTo>
                  <a:lnTo>
                    <a:pt x="728617" y="1785732"/>
                  </a:lnTo>
                  <a:lnTo>
                    <a:pt x="710491" y="1822828"/>
                  </a:lnTo>
                  <a:lnTo>
                    <a:pt x="692309" y="1860213"/>
                  </a:lnTo>
                  <a:lnTo>
                    <a:pt x="673998" y="1897834"/>
                  </a:lnTo>
                  <a:lnTo>
                    <a:pt x="655482" y="1935641"/>
                  </a:lnTo>
                  <a:lnTo>
                    <a:pt x="636686" y="1973579"/>
                  </a:lnTo>
                  <a:lnTo>
                    <a:pt x="617534" y="2011598"/>
                  </a:lnTo>
                  <a:lnTo>
                    <a:pt x="597951" y="2049643"/>
                  </a:lnTo>
                  <a:lnTo>
                    <a:pt x="577862" y="2087664"/>
                  </a:lnTo>
                  <a:lnTo>
                    <a:pt x="557192" y="2125607"/>
                  </a:lnTo>
                  <a:lnTo>
                    <a:pt x="535865" y="2163420"/>
                  </a:lnTo>
                  <a:lnTo>
                    <a:pt x="513807" y="2201052"/>
                  </a:lnTo>
                  <a:lnTo>
                    <a:pt x="490942" y="2238448"/>
                  </a:lnTo>
                  <a:lnTo>
                    <a:pt x="467195" y="2275558"/>
                  </a:lnTo>
                  <a:lnTo>
                    <a:pt x="442491" y="2312328"/>
                  </a:lnTo>
                  <a:lnTo>
                    <a:pt x="416754" y="2348707"/>
                  </a:lnTo>
                  <a:lnTo>
                    <a:pt x="389910" y="2384641"/>
                  </a:lnTo>
                  <a:lnTo>
                    <a:pt x="361883" y="2420079"/>
                  </a:lnTo>
                  <a:lnTo>
                    <a:pt x="332597" y="2454967"/>
                  </a:lnTo>
                  <a:lnTo>
                    <a:pt x="301978" y="2489255"/>
                  </a:lnTo>
                  <a:lnTo>
                    <a:pt x="269951" y="2522888"/>
                  </a:lnTo>
                  <a:lnTo>
                    <a:pt x="236439" y="2555816"/>
                  </a:lnTo>
                  <a:lnTo>
                    <a:pt x="201369" y="2587985"/>
                  </a:lnTo>
                  <a:lnTo>
                    <a:pt x="164664" y="2619343"/>
                  </a:lnTo>
                  <a:lnTo>
                    <a:pt x="126250" y="2649838"/>
                  </a:lnTo>
                  <a:lnTo>
                    <a:pt x="86052" y="2679417"/>
                  </a:lnTo>
                  <a:lnTo>
                    <a:pt x="43993" y="2708028"/>
                  </a:lnTo>
                  <a:lnTo>
                    <a:pt x="0" y="2735619"/>
                  </a:lnTo>
                  <a:close/>
                </a:path>
              </a:pathLst>
            </a:custGeom>
            <a:ln w="40064">
              <a:solidFill>
                <a:srgbClr val="F2F5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60329" y="20029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2827739" y="2735619"/>
                  </a:moveTo>
                  <a:lnTo>
                    <a:pt x="2827739" y="0"/>
                  </a:lnTo>
                  <a:lnTo>
                    <a:pt x="0" y="0"/>
                  </a:lnTo>
                  <a:lnTo>
                    <a:pt x="63045" y="9774"/>
                  </a:lnTo>
                  <a:lnTo>
                    <a:pt x="122969" y="20520"/>
                  </a:lnTo>
                  <a:lnTo>
                    <a:pt x="179868" y="32203"/>
                  </a:lnTo>
                  <a:lnTo>
                    <a:pt x="233838" y="44790"/>
                  </a:lnTo>
                  <a:lnTo>
                    <a:pt x="284976" y="58246"/>
                  </a:lnTo>
                  <a:lnTo>
                    <a:pt x="333380" y="72536"/>
                  </a:lnTo>
                  <a:lnTo>
                    <a:pt x="379145" y="87628"/>
                  </a:lnTo>
                  <a:lnTo>
                    <a:pt x="422370" y="103485"/>
                  </a:lnTo>
                  <a:lnTo>
                    <a:pt x="463150" y="120074"/>
                  </a:lnTo>
                  <a:lnTo>
                    <a:pt x="501583" y="137362"/>
                  </a:lnTo>
                  <a:lnTo>
                    <a:pt x="537764" y="155312"/>
                  </a:lnTo>
                  <a:lnTo>
                    <a:pt x="571792" y="173892"/>
                  </a:lnTo>
                  <a:lnTo>
                    <a:pt x="633774" y="212802"/>
                  </a:lnTo>
                  <a:lnTo>
                    <a:pt x="688302" y="253818"/>
                  </a:lnTo>
                  <a:lnTo>
                    <a:pt x="736150" y="296665"/>
                  </a:lnTo>
                  <a:lnTo>
                    <a:pt x="778095" y="341070"/>
                  </a:lnTo>
                  <a:lnTo>
                    <a:pt x="814909" y="386758"/>
                  </a:lnTo>
                  <a:lnTo>
                    <a:pt x="847367" y="433455"/>
                  </a:lnTo>
                  <a:lnTo>
                    <a:pt x="876245" y="480887"/>
                  </a:lnTo>
                  <a:lnTo>
                    <a:pt x="902316" y="528781"/>
                  </a:lnTo>
                  <a:lnTo>
                    <a:pt x="926356" y="576861"/>
                  </a:lnTo>
                  <a:lnTo>
                    <a:pt x="971438" y="672486"/>
                  </a:lnTo>
                  <a:lnTo>
                    <a:pt x="982649" y="696080"/>
                  </a:lnTo>
                  <a:lnTo>
                    <a:pt x="1005677" y="742656"/>
                  </a:lnTo>
                  <a:lnTo>
                    <a:pt x="1030159" y="788185"/>
                  </a:lnTo>
                  <a:lnTo>
                    <a:pt x="1056870" y="832394"/>
                  </a:lnTo>
                  <a:lnTo>
                    <a:pt x="1086583" y="875008"/>
                  </a:lnTo>
                  <a:lnTo>
                    <a:pt x="1120074" y="915752"/>
                  </a:lnTo>
                  <a:lnTo>
                    <a:pt x="1158117" y="954354"/>
                  </a:lnTo>
                  <a:lnTo>
                    <a:pt x="1201486" y="990539"/>
                  </a:lnTo>
                  <a:lnTo>
                    <a:pt x="1250957" y="1024032"/>
                  </a:lnTo>
                  <a:lnTo>
                    <a:pt x="1307303" y="1054560"/>
                  </a:lnTo>
                  <a:lnTo>
                    <a:pt x="1371300" y="1081849"/>
                  </a:lnTo>
                  <a:lnTo>
                    <a:pt x="1443721" y="1105624"/>
                  </a:lnTo>
                  <a:lnTo>
                    <a:pt x="1484926" y="1118459"/>
                  </a:lnTo>
                  <a:lnTo>
                    <a:pt x="1524305" y="1132892"/>
                  </a:lnTo>
                  <a:lnTo>
                    <a:pt x="1561934" y="1148873"/>
                  </a:lnTo>
                  <a:lnTo>
                    <a:pt x="1597887" y="1166348"/>
                  </a:lnTo>
                  <a:lnTo>
                    <a:pt x="1632241" y="1185265"/>
                  </a:lnTo>
                  <a:lnTo>
                    <a:pt x="1665069" y="1205571"/>
                  </a:lnTo>
                  <a:lnTo>
                    <a:pt x="1696448" y="1227215"/>
                  </a:lnTo>
                  <a:lnTo>
                    <a:pt x="1755157" y="1274304"/>
                  </a:lnTo>
                  <a:lnTo>
                    <a:pt x="1808970" y="1326114"/>
                  </a:lnTo>
                  <a:lnTo>
                    <a:pt x="1858490" y="1382224"/>
                  </a:lnTo>
                  <a:lnTo>
                    <a:pt x="1904316" y="1442216"/>
                  </a:lnTo>
                  <a:lnTo>
                    <a:pt x="1926033" y="1473537"/>
                  </a:lnTo>
                  <a:lnTo>
                    <a:pt x="1947052" y="1505671"/>
                  </a:lnTo>
                  <a:lnTo>
                    <a:pt x="1967449" y="1538565"/>
                  </a:lnTo>
                  <a:lnTo>
                    <a:pt x="1987299" y="1572169"/>
                  </a:lnTo>
                  <a:lnTo>
                    <a:pt x="2006676" y="1606428"/>
                  </a:lnTo>
                  <a:lnTo>
                    <a:pt x="2025658" y="1641291"/>
                  </a:lnTo>
                  <a:lnTo>
                    <a:pt x="2044318" y="1676705"/>
                  </a:lnTo>
                  <a:lnTo>
                    <a:pt x="2062732" y="1712618"/>
                  </a:lnTo>
                  <a:lnTo>
                    <a:pt x="2080974" y="1748978"/>
                  </a:lnTo>
                  <a:lnTo>
                    <a:pt x="2099121" y="1785732"/>
                  </a:lnTo>
                  <a:lnTo>
                    <a:pt x="2153740" y="1897834"/>
                  </a:lnTo>
                  <a:lnTo>
                    <a:pt x="2172256" y="1935641"/>
                  </a:lnTo>
                  <a:lnTo>
                    <a:pt x="2191053" y="1973579"/>
                  </a:lnTo>
                  <a:lnTo>
                    <a:pt x="2210205" y="2011598"/>
                  </a:lnTo>
                  <a:lnTo>
                    <a:pt x="2229788" y="2049643"/>
                  </a:lnTo>
                  <a:lnTo>
                    <a:pt x="2249877" y="2087664"/>
                  </a:lnTo>
                  <a:lnTo>
                    <a:pt x="2270547" y="2125607"/>
                  </a:lnTo>
                  <a:lnTo>
                    <a:pt x="2291873" y="2163420"/>
                  </a:lnTo>
                  <a:lnTo>
                    <a:pt x="2313931" y="2201052"/>
                  </a:lnTo>
                  <a:lnTo>
                    <a:pt x="2336796" y="2238448"/>
                  </a:lnTo>
                  <a:lnTo>
                    <a:pt x="2360543" y="2275558"/>
                  </a:lnTo>
                  <a:lnTo>
                    <a:pt x="2385247" y="2312328"/>
                  </a:lnTo>
                  <a:lnTo>
                    <a:pt x="2410984" y="2348707"/>
                  </a:lnTo>
                  <a:lnTo>
                    <a:pt x="2437829" y="2384641"/>
                  </a:lnTo>
                  <a:lnTo>
                    <a:pt x="2465856" y="2420079"/>
                  </a:lnTo>
                  <a:lnTo>
                    <a:pt x="2495141" y="2454967"/>
                  </a:lnTo>
                  <a:lnTo>
                    <a:pt x="2525760" y="2489255"/>
                  </a:lnTo>
                  <a:lnTo>
                    <a:pt x="2557788" y="2522888"/>
                  </a:lnTo>
                  <a:lnTo>
                    <a:pt x="2591299" y="2555816"/>
                  </a:lnTo>
                  <a:lnTo>
                    <a:pt x="2626370" y="2587985"/>
                  </a:lnTo>
                  <a:lnTo>
                    <a:pt x="2663074" y="2619343"/>
                  </a:lnTo>
                  <a:lnTo>
                    <a:pt x="2701488" y="2649838"/>
                  </a:lnTo>
                  <a:lnTo>
                    <a:pt x="2741687" y="2679417"/>
                  </a:lnTo>
                  <a:lnTo>
                    <a:pt x="2783745" y="2708028"/>
                  </a:lnTo>
                  <a:lnTo>
                    <a:pt x="2827739" y="2735619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260329" y="20029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2827739" y="2735619"/>
                  </a:moveTo>
                  <a:lnTo>
                    <a:pt x="2827739" y="0"/>
                  </a:lnTo>
                  <a:lnTo>
                    <a:pt x="0" y="0"/>
                  </a:lnTo>
                  <a:lnTo>
                    <a:pt x="63045" y="9774"/>
                  </a:lnTo>
                  <a:lnTo>
                    <a:pt x="122969" y="20520"/>
                  </a:lnTo>
                  <a:lnTo>
                    <a:pt x="179868" y="32203"/>
                  </a:lnTo>
                  <a:lnTo>
                    <a:pt x="233838" y="44790"/>
                  </a:lnTo>
                  <a:lnTo>
                    <a:pt x="284976" y="58246"/>
                  </a:lnTo>
                  <a:lnTo>
                    <a:pt x="333380" y="72536"/>
                  </a:lnTo>
                  <a:lnTo>
                    <a:pt x="379145" y="87628"/>
                  </a:lnTo>
                  <a:lnTo>
                    <a:pt x="422370" y="103485"/>
                  </a:lnTo>
                  <a:lnTo>
                    <a:pt x="463150" y="120074"/>
                  </a:lnTo>
                  <a:lnTo>
                    <a:pt x="501583" y="137362"/>
                  </a:lnTo>
                  <a:lnTo>
                    <a:pt x="537764" y="155312"/>
                  </a:lnTo>
                  <a:lnTo>
                    <a:pt x="571792" y="173892"/>
                  </a:lnTo>
                  <a:lnTo>
                    <a:pt x="633774" y="212802"/>
                  </a:lnTo>
                  <a:lnTo>
                    <a:pt x="688302" y="253818"/>
                  </a:lnTo>
                  <a:lnTo>
                    <a:pt x="736150" y="296665"/>
                  </a:lnTo>
                  <a:lnTo>
                    <a:pt x="778095" y="341070"/>
                  </a:lnTo>
                  <a:lnTo>
                    <a:pt x="814909" y="386758"/>
                  </a:lnTo>
                  <a:lnTo>
                    <a:pt x="847367" y="433455"/>
                  </a:lnTo>
                  <a:lnTo>
                    <a:pt x="876245" y="480887"/>
                  </a:lnTo>
                  <a:lnTo>
                    <a:pt x="902316" y="528781"/>
                  </a:lnTo>
                  <a:lnTo>
                    <a:pt x="926356" y="576861"/>
                  </a:lnTo>
                  <a:lnTo>
                    <a:pt x="949138" y="624854"/>
                  </a:lnTo>
                  <a:lnTo>
                    <a:pt x="960300" y="648732"/>
                  </a:lnTo>
                  <a:lnTo>
                    <a:pt x="971438" y="672486"/>
                  </a:lnTo>
                  <a:lnTo>
                    <a:pt x="994030" y="719482"/>
                  </a:lnTo>
                  <a:lnTo>
                    <a:pt x="1017688" y="765569"/>
                  </a:lnTo>
                  <a:lnTo>
                    <a:pt x="1043188" y="810472"/>
                  </a:lnTo>
                  <a:lnTo>
                    <a:pt x="1071303" y="853917"/>
                  </a:lnTo>
                  <a:lnTo>
                    <a:pt x="1102808" y="895631"/>
                  </a:lnTo>
                  <a:lnTo>
                    <a:pt x="1138478" y="935338"/>
                  </a:lnTo>
                  <a:lnTo>
                    <a:pt x="1179087" y="972766"/>
                  </a:lnTo>
                  <a:lnTo>
                    <a:pt x="1225410" y="1007639"/>
                  </a:lnTo>
                  <a:lnTo>
                    <a:pt x="1278222" y="1039684"/>
                  </a:lnTo>
                  <a:lnTo>
                    <a:pt x="1338297" y="1068627"/>
                  </a:lnTo>
                  <a:lnTo>
                    <a:pt x="1406409" y="1094193"/>
                  </a:lnTo>
                  <a:lnTo>
                    <a:pt x="1443721" y="1105624"/>
                  </a:lnTo>
                  <a:lnTo>
                    <a:pt x="1484926" y="1118459"/>
                  </a:lnTo>
                  <a:lnTo>
                    <a:pt x="1524305" y="1132892"/>
                  </a:lnTo>
                  <a:lnTo>
                    <a:pt x="1561934" y="1148873"/>
                  </a:lnTo>
                  <a:lnTo>
                    <a:pt x="1597887" y="1166348"/>
                  </a:lnTo>
                  <a:lnTo>
                    <a:pt x="1632241" y="1185265"/>
                  </a:lnTo>
                  <a:lnTo>
                    <a:pt x="1665069" y="1205571"/>
                  </a:lnTo>
                  <a:lnTo>
                    <a:pt x="1696448" y="1227215"/>
                  </a:lnTo>
                  <a:lnTo>
                    <a:pt x="1755157" y="1274304"/>
                  </a:lnTo>
                  <a:lnTo>
                    <a:pt x="1808970" y="1326114"/>
                  </a:lnTo>
                  <a:lnTo>
                    <a:pt x="1858490" y="1382224"/>
                  </a:lnTo>
                  <a:lnTo>
                    <a:pt x="1904316" y="1442216"/>
                  </a:lnTo>
                  <a:lnTo>
                    <a:pt x="1926033" y="1473537"/>
                  </a:lnTo>
                  <a:lnTo>
                    <a:pt x="1947052" y="1505671"/>
                  </a:lnTo>
                  <a:lnTo>
                    <a:pt x="1967449" y="1538565"/>
                  </a:lnTo>
                  <a:lnTo>
                    <a:pt x="1987299" y="1572169"/>
                  </a:lnTo>
                  <a:lnTo>
                    <a:pt x="2006676" y="1606428"/>
                  </a:lnTo>
                  <a:lnTo>
                    <a:pt x="2025658" y="1641291"/>
                  </a:lnTo>
                  <a:lnTo>
                    <a:pt x="2044318" y="1676705"/>
                  </a:lnTo>
                  <a:lnTo>
                    <a:pt x="2062732" y="1712618"/>
                  </a:lnTo>
                  <a:lnTo>
                    <a:pt x="2080974" y="1748978"/>
                  </a:lnTo>
                  <a:lnTo>
                    <a:pt x="2099121" y="1785732"/>
                  </a:lnTo>
                  <a:lnTo>
                    <a:pt x="2117248" y="1822828"/>
                  </a:lnTo>
                  <a:lnTo>
                    <a:pt x="2135429" y="1860213"/>
                  </a:lnTo>
                  <a:lnTo>
                    <a:pt x="2153740" y="1897834"/>
                  </a:lnTo>
                  <a:lnTo>
                    <a:pt x="2172256" y="1935641"/>
                  </a:lnTo>
                  <a:lnTo>
                    <a:pt x="2191053" y="1973579"/>
                  </a:lnTo>
                  <a:lnTo>
                    <a:pt x="2210205" y="2011598"/>
                  </a:lnTo>
                  <a:lnTo>
                    <a:pt x="2229788" y="2049643"/>
                  </a:lnTo>
                  <a:lnTo>
                    <a:pt x="2249877" y="2087664"/>
                  </a:lnTo>
                  <a:lnTo>
                    <a:pt x="2270547" y="2125607"/>
                  </a:lnTo>
                  <a:lnTo>
                    <a:pt x="2291873" y="2163420"/>
                  </a:lnTo>
                  <a:lnTo>
                    <a:pt x="2313931" y="2201052"/>
                  </a:lnTo>
                  <a:lnTo>
                    <a:pt x="2336796" y="2238448"/>
                  </a:lnTo>
                  <a:lnTo>
                    <a:pt x="2360543" y="2275558"/>
                  </a:lnTo>
                  <a:lnTo>
                    <a:pt x="2385247" y="2312328"/>
                  </a:lnTo>
                  <a:lnTo>
                    <a:pt x="2410984" y="2348707"/>
                  </a:lnTo>
                  <a:lnTo>
                    <a:pt x="2437829" y="2384641"/>
                  </a:lnTo>
                  <a:lnTo>
                    <a:pt x="2465856" y="2420079"/>
                  </a:lnTo>
                  <a:lnTo>
                    <a:pt x="2495141" y="2454967"/>
                  </a:lnTo>
                  <a:lnTo>
                    <a:pt x="2525760" y="2489255"/>
                  </a:lnTo>
                  <a:lnTo>
                    <a:pt x="2557788" y="2522888"/>
                  </a:lnTo>
                  <a:lnTo>
                    <a:pt x="2591299" y="2555816"/>
                  </a:lnTo>
                  <a:lnTo>
                    <a:pt x="2626370" y="2587985"/>
                  </a:lnTo>
                  <a:lnTo>
                    <a:pt x="2663074" y="2619343"/>
                  </a:lnTo>
                  <a:lnTo>
                    <a:pt x="2701488" y="2649838"/>
                  </a:lnTo>
                  <a:lnTo>
                    <a:pt x="2741687" y="2679417"/>
                  </a:lnTo>
                  <a:lnTo>
                    <a:pt x="2783745" y="2708028"/>
                  </a:lnTo>
                  <a:lnTo>
                    <a:pt x="2827739" y="2735619"/>
                  </a:lnTo>
                  <a:close/>
                </a:path>
              </a:pathLst>
            </a:custGeom>
            <a:ln w="40064">
              <a:solidFill>
                <a:srgbClr val="F2F5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60329" y="7908628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2827739" y="0"/>
                  </a:moveTo>
                  <a:lnTo>
                    <a:pt x="2827739" y="2735619"/>
                  </a:lnTo>
                  <a:lnTo>
                    <a:pt x="0" y="2735619"/>
                  </a:lnTo>
                  <a:lnTo>
                    <a:pt x="63045" y="2725845"/>
                  </a:lnTo>
                  <a:lnTo>
                    <a:pt x="122969" y="2715099"/>
                  </a:lnTo>
                  <a:lnTo>
                    <a:pt x="179868" y="2703415"/>
                  </a:lnTo>
                  <a:lnTo>
                    <a:pt x="233838" y="2690828"/>
                  </a:lnTo>
                  <a:lnTo>
                    <a:pt x="284976" y="2677372"/>
                  </a:lnTo>
                  <a:lnTo>
                    <a:pt x="333380" y="2663082"/>
                  </a:lnTo>
                  <a:lnTo>
                    <a:pt x="379145" y="2647991"/>
                  </a:lnTo>
                  <a:lnTo>
                    <a:pt x="422370" y="2632133"/>
                  </a:lnTo>
                  <a:lnTo>
                    <a:pt x="463150" y="2615544"/>
                  </a:lnTo>
                  <a:lnTo>
                    <a:pt x="501583" y="2598257"/>
                  </a:lnTo>
                  <a:lnTo>
                    <a:pt x="537764" y="2580306"/>
                  </a:lnTo>
                  <a:lnTo>
                    <a:pt x="571792" y="2561726"/>
                  </a:lnTo>
                  <a:lnTo>
                    <a:pt x="633774" y="2522816"/>
                  </a:lnTo>
                  <a:lnTo>
                    <a:pt x="688302" y="2481800"/>
                  </a:lnTo>
                  <a:lnTo>
                    <a:pt x="736150" y="2438953"/>
                  </a:lnTo>
                  <a:lnTo>
                    <a:pt x="778095" y="2394548"/>
                  </a:lnTo>
                  <a:lnTo>
                    <a:pt x="814909" y="2348860"/>
                  </a:lnTo>
                  <a:lnTo>
                    <a:pt x="847367" y="2302163"/>
                  </a:lnTo>
                  <a:lnTo>
                    <a:pt x="876245" y="2254731"/>
                  </a:lnTo>
                  <a:lnTo>
                    <a:pt x="902316" y="2206837"/>
                  </a:lnTo>
                  <a:lnTo>
                    <a:pt x="926356" y="2158757"/>
                  </a:lnTo>
                  <a:lnTo>
                    <a:pt x="971438" y="2063133"/>
                  </a:lnTo>
                  <a:lnTo>
                    <a:pt x="982649" y="2039538"/>
                  </a:lnTo>
                  <a:lnTo>
                    <a:pt x="1005677" y="1992962"/>
                  </a:lnTo>
                  <a:lnTo>
                    <a:pt x="1030159" y="1947433"/>
                  </a:lnTo>
                  <a:lnTo>
                    <a:pt x="1056870" y="1903224"/>
                  </a:lnTo>
                  <a:lnTo>
                    <a:pt x="1086583" y="1860611"/>
                  </a:lnTo>
                  <a:lnTo>
                    <a:pt x="1120074" y="1819866"/>
                  </a:lnTo>
                  <a:lnTo>
                    <a:pt x="1158117" y="1781264"/>
                  </a:lnTo>
                  <a:lnTo>
                    <a:pt x="1201486" y="1745080"/>
                  </a:lnTo>
                  <a:lnTo>
                    <a:pt x="1250957" y="1711586"/>
                  </a:lnTo>
                  <a:lnTo>
                    <a:pt x="1307303" y="1681058"/>
                  </a:lnTo>
                  <a:lnTo>
                    <a:pt x="1371300" y="1653769"/>
                  </a:lnTo>
                  <a:lnTo>
                    <a:pt x="1443721" y="1629994"/>
                  </a:lnTo>
                  <a:lnTo>
                    <a:pt x="1484926" y="1617160"/>
                  </a:lnTo>
                  <a:lnTo>
                    <a:pt x="1524305" y="1602726"/>
                  </a:lnTo>
                  <a:lnTo>
                    <a:pt x="1561934" y="1586745"/>
                  </a:lnTo>
                  <a:lnTo>
                    <a:pt x="1597887" y="1569270"/>
                  </a:lnTo>
                  <a:lnTo>
                    <a:pt x="1632241" y="1550353"/>
                  </a:lnTo>
                  <a:lnTo>
                    <a:pt x="1665069" y="1530047"/>
                  </a:lnTo>
                  <a:lnTo>
                    <a:pt x="1696448" y="1508403"/>
                  </a:lnTo>
                  <a:lnTo>
                    <a:pt x="1755157" y="1461314"/>
                  </a:lnTo>
                  <a:lnTo>
                    <a:pt x="1808970" y="1409505"/>
                  </a:lnTo>
                  <a:lnTo>
                    <a:pt x="1858490" y="1353394"/>
                  </a:lnTo>
                  <a:lnTo>
                    <a:pt x="1904316" y="1293402"/>
                  </a:lnTo>
                  <a:lnTo>
                    <a:pt x="1926033" y="1262082"/>
                  </a:lnTo>
                  <a:lnTo>
                    <a:pt x="1947052" y="1229948"/>
                  </a:lnTo>
                  <a:lnTo>
                    <a:pt x="1967449" y="1197053"/>
                  </a:lnTo>
                  <a:lnTo>
                    <a:pt x="1987299" y="1163450"/>
                  </a:lnTo>
                  <a:lnTo>
                    <a:pt x="2006676" y="1129190"/>
                  </a:lnTo>
                  <a:lnTo>
                    <a:pt x="2025658" y="1094327"/>
                  </a:lnTo>
                  <a:lnTo>
                    <a:pt x="2044318" y="1058913"/>
                  </a:lnTo>
                  <a:lnTo>
                    <a:pt x="2062732" y="1023000"/>
                  </a:lnTo>
                  <a:lnTo>
                    <a:pt x="2080974" y="986640"/>
                  </a:lnTo>
                  <a:lnTo>
                    <a:pt x="2099121" y="949886"/>
                  </a:lnTo>
                  <a:lnTo>
                    <a:pt x="2153740" y="837784"/>
                  </a:lnTo>
                  <a:lnTo>
                    <a:pt x="2172256" y="799978"/>
                  </a:lnTo>
                  <a:lnTo>
                    <a:pt x="2191053" y="762039"/>
                  </a:lnTo>
                  <a:lnTo>
                    <a:pt x="2210205" y="724021"/>
                  </a:lnTo>
                  <a:lnTo>
                    <a:pt x="2229788" y="685975"/>
                  </a:lnTo>
                  <a:lnTo>
                    <a:pt x="2249877" y="647954"/>
                  </a:lnTo>
                  <a:lnTo>
                    <a:pt x="2270547" y="610011"/>
                  </a:lnTo>
                  <a:lnTo>
                    <a:pt x="2291873" y="572198"/>
                  </a:lnTo>
                  <a:lnTo>
                    <a:pt x="2313931" y="534567"/>
                  </a:lnTo>
                  <a:lnTo>
                    <a:pt x="2336796" y="497170"/>
                  </a:lnTo>
                  <a:lnTo>
                    <a:pt x="2360543" y="460060"/>
                  </a:lnTo>
                  <a:lnTo>
                    <a:pt x="2385247" y="423290"/>
                  </a:lnTo>
                  <a:lnTo>
                    <a:pt x="2410984" y="386912"/>
                  </a:lnTo>
                  <a:lnTo>
                    <a:pt x="2437829" y="350977"/>
                  </a:lnTo>
                  <a:lnTo>
                    <a:pt x="2465856" y="315540"/>
                  </a:lnTo>
                  <a:lnTo>
                    <a:pt x="2495141" y="280651"/>
                  </a:lnTo>
                  <a:lnTo>
                    <a:pt x="2525760" y="246364"/>
                  </a:lnTo>
                  <a:lnTo>
                    <a:pt x="2557788" y="212730"/>
                  </a:lnTo>
                  <a:lnTo>
                    <a:pt x="2591299" y="179802"/>
                  </a:lnTo>
                  <a:lnTo>
                    <a:pt x="2626370" y="147633"/>
                  </a:lnTo>
                  <a:lnTo>
                    <a:pt x="2663074" y="116275"/>
                  </a:lnTo>
                  <a:lnTo>
                    <a:pt x="2701488" y="85780"/>
                  </a:lnTo>
                  <a:lnTo>
                    <a:pt x="2741687" y="56201"/>
                  </a:lnTo>
                  <a:lnTo>
                    <a:pt x="2783745" y="27590"/>
                  </a:lnTo>
                  <a:lnTo>
                    <a:pt x="2827739" y="0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260329" y="7908628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2827739" y="0"/>
                  </a:moveTo>
                  <a:lnTo>
                    <a:pt x="2827739" y="2735619"/>
                  </a:lnTo>
                  <a:lnTo>
                    <a:pt x="0" y="2735619"/>
                  </a:lnTo>
                  <a:lnTo>
                    <a:pt x="63045" y="2725845"/>
                  </a:lnTo>
                  <a:lnTo>
                    <a:pt x="122969" y="2715099"/>
                  </a:lnTo>
                  <a:lnTo>
                    <a:pt x="179868" y="2703415"/>
                  </a:lnTo>
                  <a:lnTo>
                    <a:pt x="233838" y="2690828"/>
                  </a:lnTo>
                  <a:lnTo>
                    <a:pt x="284976" y="2677372"/>
                  </a:lnTo>
                  <a:lnTo>
                    <a:pt x="333380" y="2663082"/>
                  </a:lnTo>
                  <a:lnTo>
                    <a:pt x="379145" y="2647991"/>
                  </a:lnTo>
                  <a:lnTo>
                    <a:pt x="422370" y="2632133"/>
                  </a:lnTo>
                  <a:lnTo>
                    <a:pt x="463150" y="2615544"/>
                  </a:lnTo>
                  <a:lnTo>
                    <a:pt x="501583" y="2598257"/>
                  </a:lnTo>
                  <a:lnTo>
                    <a:pt x="537764" y="2580306"/>
                  </a:lnTo>
                  <a:lnTo>
                    <a:pt x="571792" y="2561726"/>
                  </a:lnTo>
                  <a:lnTo>
                    <a:pt x="633774" y="2522816"/>
                  </a:lnTo>
                  <a:lnTo>
                    <a:pt x="688302" y="2481800"/>
                  </a:lnTo>
                  <a:lnTo>
                    <a:pt x="736150" y="2438953"/>
                  </a:lnTo>
                  <a:lnTo>
                    <a:pt x="778095" y="2394548"/>
                  </a:lnTo>
                  <a:lnTo>
                    <a:pt x="814909" y="2348860"/>
                  </a:lnTo>
                  <a:lnTo>
                    <a:pt x="847367" y="2302163"/>
                  </a:lnTo>
                  <a:lnTo>
                    <a:pt x="876245" y="2254731"/>
                  </a:lnTo>
                  <a:lnTo>
                    <a:pt x="902316" y="2206837"/>
                  </a:lnTo>
                  <a:lnTo>
                    <a:pt x="926356" y="2158757"/>
                  </a:lnTo>
                  <a:lnTo>
                    <a:pt x="949138" y="2110764"/>
                  </a:lnTo>
                  <a:lnTo>
                    <a:pt x="960300" y="2086886"/>
                  </a:lnTo>
                  <a:lnTo>
                    <a:pt x="971438" y="2063133"/>
                  </a:lnTo>
                  <a:lnTo>
                    <a:pt x="994030" y="2016136"/>
                  </a:lnTo>
                  <a:lnTo>
                    <a:pt x="1017688" y="1970050"/>
                  </a:lnTo>
                  <a:lnTo>
                    <a:pt x="1043188" y="1925146"/>
                  </a:lnTo>
                  <a:lnTo>
                    <a:pt x="1071303" y="1881701"/>
                  </a:lnTo>
                  <a:lnTo>
                    <a:pt x="1102808" y="1839988"/>
                  </a:lnTo>
                  <a:lnTo>
                    <a:pt x="1138478" y="1800280"/>
                  </a:lnTo>
                  <a:lnTo>
                    <a:pt x="1179087" y="1762853"/>
                  </a:lnTo>
                  <a:lnTo>
                    <a:pt x="1225410" y="1727979"/>
                  </a:lnTo>
                  <a:lnTo>
                    <a:pt x="1278222" y="1695934"/>
                  </a:lnTo>
                  <a:lnTo>
                    <a:pt x="1338297" y="1666992"/>
                  </a:lnTo>
                  <a:lnTo>
                    <a:pt x="1406409" y="1641426"/>
                  </a:lnTo>
                  <a:lnTo>
                    <a:pt x="1443721" y="1629994"/>
                  </a:lnTo>
                  <a:lnTo>
                    <a:pt x="1484926" y="1617160"/>
                  </a:lnTo>
                  <a:lnTo>
                    <a:pt x="1524305" y="1602726"/>
                  </a:lnTo>
                  <a:lnTo>
                    <a:pt x="1561934" y="1586745"/>
                  </a:lnTo>
                  <a:lnTo>
                    <a:pt x="1597887" y="1569270"/>
                  </a:lnTo>
                  <a:lnTo>
                    <a:pt x="1632241" y="1550353"/>
                  </a:lnTo>
                  <a:lnTo>
                    <a:pt x="1665069" y="1530047"/>
                  </a:lnTo>
                  <a:lnTo>
                    <a:pt x="1696448" y="1508403"/>
                  </a:lnTo>
                  <a:lnTo>
                    <a:pt x="1755157" y="1461314"/>
                  </a:lnTo>
                  <a:lnTo>
                    <a:pt x="1808970" y="1409505"/>
                  </a:lnTo>
                  <a:lnTo>
                    <a:pt x="1858490" y="1353394"/>
                  </a:lnTo>
                  <a:lnTo>
                    <a:pt x="1904316" y="1293402"/>
                  </a:lnTo>
                  <a:lnTo>
                    <a:pt x="1926033" y="1262082"/>
                  </a:lnTo>
                  <a:lnTo>
                    <a:pt x="1947052" y="1229948"/>
                  </a:lnTo>
                  <a:lnTo>
                    <a:pt x="1967449" y="1197053"/>
                  </a:lnTo>
                  <a:lnTo>
                    <a:pt x="1987299" y="1163450"/>
                  </a:lnTo>
                  <a:lnTo>
                    <a:pt x="2006676" y="1129190"/>
                  </a:lnTo>
                  <a:lnTo>
                    <a:pt x="2025658" y="1094327"/>
                  </a:lnTo>
                  <a:lnTo>
                    <a:pt x="2044318" y="1058913"/>
                  </a:lnTo>
                  <a:lnTo>
                    <a:pt x="2062732" y="1023000"/>
                  </a:lnTo>
                  <a:lnTo>
                    <a:pt x="2080974" y="986640"/>
                  </a:lnTo>
                  <a:lnTo>
                    <a:pt x="2099121" y="949886"/>
                  </a:lnTo>
                  <a:lnTo>
                    <a:pt x="2117248" y="912791"/>
                  </a:lnTo>
                  <a:lnTo>
                    <a:pt x="2135429" y="875406"/>
                  </a:lnTo>
                  <a:lnTo>
                    <a:pt x="2153740" y="837784"/>
                  </a:lnTo>
                  <a:lnTo>
                    <a:pt x="2172256" y="799978"/>
                  </a:lnTo>
                  <a:lnTo>
                    <a:pt x="2191053" y="762039"/>
                  </a:lnTo>
                  <a:lnTo>
                    <a:pt x="2210205" y="724021"/>
                  </a:lnTo>
                  <a:lnTo>
                    <a:pt x="2229788" y="685975"/>
                  </a:lnTo>
                  <a:lnTo>
                    <a:pt x="2249877" y="647954"/>
                  </a:lnTo>
                  <a:lnTo>
                    <a:pt x="2270547" y="610011"/>
                  </a:lnTo>
                  <a:lnTo>
                    <a:pt x="2291873" y="572198"/>
                  </a:lnTo>
                  <a:lnTo>
                    <a:pt x="2313931" y="534567"/>
                  </a:lnTo>
                  <a:lnTo>
                    <a:pt x="2336796" y="497170"/>
                  </a:lnTo>
                  <a:lnTo>
                    <a:pt x="2360543" y="460060"/>
                  </a:lnTo>
                  <a:lnTo>
                    <a:pt x="2385247" y="423290"/>
                  </a:lnTo>
                  <a:lnTo>
                    <a:pt x="2410984" y="386912"/>
                  </a:lnTo>
                  <a:lnTo>
                    <a:pt x="2437829" y="350977"/>
                  </a:lnTo>
                  <a:lnTo>
                    <a:pt x="2465856" y="315540"/>
                  </a:lnTo>
                  <a:lnTo>
                    <a:pt x="2495141" y="280651"/>
                  </a:lnTo>
                  <a:lnTo>
                    <a:pt x="2525760" y="246364"/>
                  </a:lnTo>
                  <a:lnTo>
                    <a:pt x="2557788" y="212730"/>
                  </a:lnTo>
                  <a:lnTo>
                    <a:pt x="2591299" y="179802"/>
                  </a:lnTo>
                  <a:lnTo>
                    <a:pt x="2626370" y="147633"/>
                  </a:lnTo>
                  <a:lnTo>
                    <a:pt x="2663074" y="116275"/>
                  </a:lnTo>
                  <a:lnTo>
                    <a:pt x="2701488" y="85780"/>
                  </a:lnTo>
                  <a:lnTo>
                    <a:pt x="2741687" y="56201"/>
                  </a:lnTo>
                  <a:lnTo>
                    <a:pt x="2783745" y="27590"/>
                  </a:lnTo>
                  <a:lnTo>
                    <a:pt x="2827739" y="0"/>
                  </a:lnTo>
                  <a:close/>
                </a:path>
              </a:pathLst>
            </a:custGeom>
            <a:ln w="40064">
              <a:solidFill>
                <a:srgbClr val="F2F5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990" y="7908628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0" y="0"/>
                  </a:moveTo>
                  <a:lnTo>
                    <a:pt x="0" y="2735619"/>
                  </a:lnTo>
                  <a:lnTo>
                    <a:pt x="2827739" y="2735619"/>
                  </a:lnTo>
                  <a:lnTo>
                    <a:pt x="2764693" y="2725845"/>
                  </a:lnTo>
                  <a:lnTo>
                    <a:pt x="2704769" y="2715099"/>
                  </a:lnTo>
                  <a:lnTo>
                    <a:pt x="2647871" y="2703415"/>
                  </a:lnTo>
                  <a:lnTo>
                    <a:pt x="2593901" y="2690828"/>
                  </a:lnTo>
                  <a:lnTo>
                    <a:pt x="2542762" y="2677372"/>
                  </a:lnTo>
                  <a:lnTo>
                    <a:pt x="2494359" y="2663082"/>
                  </a:lnTo>
                  <a:lnTo>
                    <a:pt x="2448593" y="2647991"/>
                  </a:lnTo>
                  <a:lnTo>
                    <a:pt x="2405369" y="2632133"/>
                  </a:lnTo>
                  <a:lnTo>
                    <a:pt x="2364588" y="2615544"/>
                  </a:lnTo>
                  <a:lnTo>
                    <a:pt x="2326156" y="2598257"/>
                  </a:lnTo>
                  <a:lnTo>
                    <a:pt x="2289974" y="2580306"/>
                  </a:lnTo>
                  <a:lnTo>
                    <a:pt x="2255946" y="2561726"/>
                  </a:lnTo>
                  <a:lnTo>
                    <a:pt x="2193965" y="2522816"/>
                  </a:lnTo>
                  <a:lnTo>
                    <a:pt x="2139437" y="2481800"/>
                  </a:lnTo>
                  <a:lnTo>
                    <a:pt x="2091588" y="2438953"/>
                  </a:lnTo>
                  <a:lnTo>
                    <a:pt x="2049644" y="2394548"/>
                  </a:lnTo>
                  <a:lnTo>
                    <a:pt x="2012830" y="2348860"/>
                  </a:lnTo>
                  <a:lnTo>
                    <a:pt x="1980371" y="2302163"/>
                  </a:lnTo>
                  <a:lnTo>
                    <a:pt x="1951494" y="2254731"/>
                  </a:lnTo>
                  <a:lnTo>
                    <a:pt x="1925422" y="2206837"/>
                  </a:lnTo>
                  <a:lnTo>
                    <a:pt x="1901383" y="2158757"/>
                  </a:lnTo>
                  <a:lnTo>
                    <a:pt x="1856300" y="2063133"/>
                  </a:lnTo>
                  <a:lnTo>
                    <a:pt x="1845089" y="2039538"/>
                  </a:lnTo>
                  <a:lnTo>
                    <a:pt x="1822061" y="1992962"/>
                  </a:lnTo>
                  <a:lnTo>
                    <a:pt x="1797579" y="1947433"/>
                  </a:lnTo>
                  <a:lnTo>
                    <a:pt x="1770869" y="1903224"/>
                  </a:lnTo>
                  <a:lnTo>
                    <a:pt x="1741155" y="1860611"/>
                  </a:lnTo>
                  <a:lnTo>
                    <a:pt x="1707665" y="1819866"/>
                  </a:lnTo>
                  <a:lnTo>
                    <a:pt x="1669622" y="1781264"/>
                  </a:lnTo>
                  <a:lnTo>
                    <a:pt x="1626252" y="1745080"/>
                  </a:lnTo>
                  <a:lnTo>
                    <a:pt x="1576782" y="1711586"/>
                  </a:lnTo>
                  <a:lnTo>
                    <a:pt x="1520435" y="1681058"/>
                  </a:lnTo>
                  <a:lnTo>
                    <a:pt x="1456439" y="1653769"/>
                  </a:lnTo>
                  <a:lnTo>
                    <a:pt x="1384017" y="1629994"/>
                  </a:lnTo>
                  <a:lnTo>
                    <a:pt x="1342812" y="1617160"/>
                  </a:lnTo>
                  <a:lnTo>
                    <a:pt x="1303433" y="1602726"/>
                  </a:lnTo>
                  <a:lnTo>
                    <a:pt x="1265804" y="1586745"/>
                  </a:lnTo>
                  <a:lnTo>
                    <a:pt x="1229851" y="1569270"/>
                  </a:lnTo>
                  <a:lnTo>
                    <a:pt x="1195498" y="1550353"/>
                  </a:lnTo>
                  <a:lnTo>
                    <a:pt x="1162669" y="1530047"/>
                  </a:lnTo>
                  <a:lnTo>
                    <a:pt x="1131291" y="1508403"/>
                  </a:lnTo>
                  <a:lnTo>
                    <a:pt x="1072581" y="1461314"/>
                  </a:lnTo>
                  <a:lnTo>
                    <a:pt x="1018768" y="1409505"/>
                  </a:lnTo>
                  <a:lnTo>
                    <a:pt x="969249" y="1353394"/>
                  </a:lnTo>
                  <a:lnTo>
                    <a:pt x="923422" y="1293402"/>
                  </a:lnTo>
                  <a:lnTo>
                    <a:pt x="901706" y="1262082"/>
                  </a:lnTo>
                  <a:lnTo>
                    <a:pt x="880687" y="1229948"/>
                  </a:lnTo>
                  <a:lnTo>
                    <a:pt x="860290" y="1197053"/>
                  </a:lnTo>
                  <a:lnTo>
                    <a:pt x="840440" y="1163450"/>
                  </a:lnTo>
                  <a:lnTo>
                    <a:pt x="821062" y="1129190"/>
                  </a:lnTo>
                  <a:lnTo>
                    <a:pt x="802081" y="1094327"/>
                  </a:lnTo>
                  <a:lnTo>
                    <a:pt x="783421" y="1058913"/>
                  </a:lnTo>
                  <a:lnTo>
                    <a:pt x="765007" y="1023000"/>
                  </a:lnTo>
                  <a:lnTo>
                    <a:pt x="746764" y="986640"/>
                  </a:lnTo>
                  <a:lnTo>
                    <a:pt x="728617" y="949886"/>
                  </a:lnTo>
                  <a:lnTo>
                    <a:pt x="673998" y="837784"/>
                  </a:lnTo>
                  <a:lnTo>
                    <a:pt x="655482" y="799978"/>
                  </a:lnTo>
                  <a:lnTo>
                    <a:pt x="636686" y="762039"/>
                  </a:lnTo>
                  <a:lnTo>
                    <a:pt x="617534" y="724021"/>
                  </a:lnTo>
                  <a:lnTo>
                    <a:pt x="597951" y="685975"/>
                  </a:lnTo>
                  <a:lnTo>
                    <a:pt x="577862" y="647954"/>
                  </a:lnTo>
                  <a:lnTo>
                    <a:pt x="557192" y="610011"/>
                  </a:lnTo>
                  <a:lnTo>
                    <a:pt x="535865" y="572198"/>
                  </a:lnTo>
                  <a:lnTo>
                    <a:pt x="513807" y="534567"/>
                  </a:lnTo>
                  <a:lnTo>
                    <a:pt x="490942" y="497170"/>
                  </a:lnTo>
                  <a:lnTo>
                    <a:pt x="467195" y="460060"/>
                  </a:lnTo>
                  <a:lnTo>
                    <a:pt x="442491" y="423290"/>
                  </a:lnTo>
                  <a:lnTo>
                    <a:pt x="416754" y="386912"/>
                  </a:lnTo>
                  <a:lnTo>
                    <a:pt x="389910" y="350977"/>
                  </a:lnTo>
                  <a:lnTo>
                    <a:pt x="361883" y="315540"/>
                  </a:lnTo>
                  <a:lnTo>
                    <a:pt x="332597" y="280651"/>
                  </a:lnTo>
                  <a:lnTo>
                    <a:pt x="301978" y="246364"/>
                  </a:lnTo>
                  <a:lnTo>
                    <a:pt x="269951" y="212730"/>
                  </a:lnTo>
                  <a:lnTo>
                    <a:pt x="236439" y="179802"/>
                  </a:lnTo>
                  <a:lnTo>
                    <a:pt x="201369" y="147633"/>
                  </a:lnTo>
                  <a:lnTo>
                    <a:pt x="164664" y="116275"/>
                  </a:lnTo>
                  <a:lnTo>
                    <a:pt x="126250" y="85780"/>
                  </a:lnTo>
                  <a:lnTo>
                    <a:pt x="86052" y="56201"/>
                  </a:lnTo>
                  <a:lnTo>
                    <a:pt x="43993" y="27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990" y="7908628"/>
              <a:ext cx="2828290" cy="2736215"/>
            </a:xfrm>
            <a:custGeom>
              <a:avLst/>
              <a:gdLst/>
              <a:ahLst/>
              <a:cxnLst/>
              <a:rect l="l" t="t" r="r" b="b"/>
              <a:pathLst>
                <a:path w="2828290" h="2736215">
                  <a:moveTo>
                    <a:pt x="0" y="0"/>
                  </a:moveTo>
                  <a:lnTo>
                    <a:pt x="0" y="2735619"/>
                  </a:lnTo>
                  <a:lnTo>
                    <a:pt x="2827739" y="2735619"/>
                  </a:lnTo>
                  <a:lnTo>
                    <a:pt x="2764693" y="2725845"/>
                  </a:lnTo>
                  <a:lnTo>
                    <a:pt x="2704769" y="2715099"/>
                  </a:lnTo>
                  <a:lnTo>
                    <a:pt x="2647871" y="2703415"/>
                  </a:lnTo>
                  <a:lnTo>
                    <a:pt x="2593901" y="2690828"/>
                  </a:lnTo>
                  <a:lnTo>
                    <a:pt x="2542762" y="2677372"/>
                  </a:lnTo>
                  <a:lnTo>
                    <a:pt x="2494359" y="2663082"/>
                  </a:lnTo>
                  <a:lnTo>
                    <a:pt x="2448593" y="2647991"/>
                  </a:lnTo>
                  <a:lnTo>
                    <a:pt x="2405369" y="2632133"/>
                  </a:lnTo>
                  <a:lnTo>
                    <a:pt x="2364588" y="2615544"/>
                  </a:lnTo>
                  <a:lnTo>
                    <a:pt x="2326156" y="2598257"/>
                  </a:lnTo>
                  <a:lnTo>
                    <a:pt x="2289974" y="2580306"/>
                  </a:lnTo>
                  <a:lnTo>
                    <a:pt x="2255946" y="2561726"/>
                  </a:lnTo>
                  <a:lnTo>
                    <a:pt x="2193965" y="2522816"/>
                  </a:lnTo>
                  <a:lnTo>
                    <a:pt x="2139437" y="2481800"/>
                  </a:lnTo>
                  <a:lnTo>
                    <a:pt x="2091588" y="2438953"/>
                  </a:lnTo>
                  <a:lnTo>
                    <a:pt x="2049644" y="2394548"/>
                  </a:lnTo>
                  <a:lnTo>
                    <a:pt x="2012830" y="2348860"/>
                  </a:lnTo>
                  <a:lnTo>
                    <a:pt x="1980371" y="2302163"/>
                  </a:lnTo>
                  <a:lnTo>
                    <a:pt x="1951494" y="2254731"/>
                  </a:lnTo>
                  <a:lnTo>
                    <a:pt x="1925422" y="2206837"/>
                  </a:lnTo>
                  <a:lnTo>
                    <a:pt x="1901383" y="2158757"/>
                  </a:lnTo>
                  <a:lnTo>
                    <a:pt x="1878600" y="2110764"/>
                  </a:lnTo>
                  <a:lnTo>
                    <a:pt x="1867438" y="2086886"/>
                  </a:lnTo>
                  <a:lnTo>
                    <a:pt x="1856300" y="2063133"/>
                  </a:lnTo>
                  <a:lnTo>
                    <a:pt x="1833709" y="2016136"/>
                  </a:lnTo>
                  <a:lnTo>
                    <a:pt x="1810050" y="1970050"/>
                  </a:lnTo>
                  <a:lnTo>
                    <a:pt x="1784551" y="1925146"/>
                  </a:lnTo>
                  <a:lnTo>
                    <a:pt x="1756436" y="1881701"/>
                  </a:lnTo>
                  <a:lnTo>
                    <a:pt x="1724931" y="1839988"/>
                  </a:lnTo>
                  <a:lnTo>
                    <a:pt x="1689261" y="1800280"/>
                  </a:lnTo>
                  <a:lnTo>
                    <a:pt x="1648651" y="1762853"/>
                  </a:lnTo>
                  <a:lnTo>
                    <a:pt x="1602328" y="1727979"/>
                  </a:lnTo>
                  <a:lnTo>
                    <a:pt x="1549517" y="1695934"/>
                  </a:lnTo>
                  <a:lnTo>
                    <a:pt x="1489442" y="1666992"/>
                  </a:lnTo>
                  <a:lnTo>
                    <a:pt x="1421329" y="1641426"/>
                  </a:lnTo>
                  <a:lnTo>
                    <a:pt x="1384017" y="1629994"/>
                  </a:lnTo>
                  <a:lnTo>
                    <a:pt x="1342812" y="1617160"/>
                  </a:lnTo>
                  <a:lnTo>
                    <a:pt x="1303433" y="1602726"/>
                  </a:lnTo>
                  <a:lnTo>
                    <a:pt x="1265804" y="1586745"/>
                  </a:lnTo>
                  <a:lnTo>
                    <a:pt x="1229851" y="1569270"/>
                  </a:lnTo>
                  <a:lnTo>
                    <a:pt x="1195498" y="1550353"/>
                  </a:lnTo>
                  <a:lnTo>
                    <a:pt x="1162669" y="1530047"/>
                  </a:lnTo>
                  <a:lnTo>
                    <a:pt x="1131291" y="1508403"/>
                  </a:lnTo>
                  <a:lnTo>
                    <a:pt x="1072581" y="1461314"/>
                  </a:lnTo>
                  <a:lnTo>
                    <a:pt x="1018768" y="1409505"/>
                  </a:lnTo>
                  <a:lnTo>
                    <a:pt x="969249" y="1353394"/>
                  </a:lnTo>
                  <a:lnTo>
                    <a:pt x="923422" y="1293402"/>
                  </a:lnTo>
                  <a:lnTo>
                    <a:pt x="901706" y="1262082"/>
                  </a:lnTo>
                  <a:lnTo>
                    <a:pt x="880687" y="1229948"/>
                  </a:lnTo>
                  <a:lnTo>
                    <a:pt x="860290" y="1197053"/>
                  </a:lnTo>
                  <a:lnTo>
                    <a:pt x="840440" y="1163450"/>
                  </a:lnTo>
                  <a:lnTo>
                    <a:pt x="821062" y="1129190"/>
                  </a:lnTo>
                  <a:lnTo>
                    <a:pt x="802081" y="1094327"/>
                  </a:lnTo>
                  <a:lnTo>
                    <a:pt x="783421" y="1058913"/>
                  </a:lnTo>
                  <a:lnTo>
                    <a:pt x="765007" y="1023000"/>
                  </a:lnTo>
                  <a:lnTo>
                    <a:pt x="746764" y="986640"/>
                  </a:lnTo>
                  <a:lnTo>
                    <a:pt x="728617" y="949886"/>
                  </a:lnTo>
                  <a:lnTo>
                    <a:pt x="710491" y="912791"/>
                  </a:lnTo>
                  <a:lnTo>
                    <a:pt x="692309" y="875406"/>
                  </a:lnTo>
                  <a:lnTo>
                    <a:pt x="673998" y="837784"/>
                  </a:lnTo>
                  <a:lnTo>
                    <a:pt x="655482" y="799978"/>
                  </a:lnTo>
                  <a:lnTo>
                    <a:pt x="636686" y="762039"/>
                  </a:lnTo>
                  <a:lnTo>
                    <a:pt x="617534" y="724021"/>
                  </a:lnTo>
                  <a:lnTo>
                    <a:pt x="597951" y="685975"/>
                  </a:lnTo>
                  <a:lnTo>
                    <a:pt x="577862" y="647954"/>
                  </a:lnTo>
                  <a:lnTo>
                    <a:pt x="557192" y="610011"/>
                  </a:lnTo>
                  <a:lnTo>
                    <a:pt x="535865" y="572198"/>
                  </a:lnTo>
                  <a:lnTo>
                    <a:pt x="513807" y="534567"/>
                  </a:lnTo>
                  <a:lnTo>
                    <a:pt x="490942" y="497170"/>
                  </a:lnTo>
                  <a:lnTo>
                    <a:pt x="467195" y="460060"/>
                  </a:lnTo>
                  <a:lnTo>
                    <a:pt x="442491" y="423290"/>
                  </a:lnTo>
                  <a:lnTo>
                    <a:pt x="416754" y="386912"/>
                  </a:lnTo>
                  <a:lnTo>
                    <a:pt x="389910" y="350977"/>
                  </a:lnTo>
                  <a:lnTo>
                    <a:pt x="361883" y="315540"/>
                  </a:lnTo>
                  <a:lnTo>
                    <a:pt x="332597" y="280651"/>
                  </a:lnTo>
                  <a:lnTo>
                    <a:pt x="301978" y="246364"/>
                  </a:lnTo>
                  <a:lnTo>
                    <a:pt x="269951" y="212730"/>
                  </a:lnTo>
                  <a:lnTo>
                    <a:pt x="236439" y="179802"/>
                  </a:lnTo>
                  <a:lnTo>
                    <a:pt x="201369" y="147633"/>
                  </a:lnTo>
                  <a:lnTo>
                    <a:pt x="164664" y="116275"/>
                  </a:lnTo>
                  <a:lnTo>
                    <a:pt x="126250" y="85780"/>
                  </a:lnTo>
                  <a:lnTo>
                    <a:pt x="86052" y="56201"/>
                  </a:lnTo>
                  <a:lnTo>
                    <a:pt x="43993" y="27590"/>
                  </a:lnTo>
                  <a:lnTo>
                    <a:pt x="0" y="0"/>
                  </a:lnTo>
                  <a:close/>
                </a:path>
              </a:pathLst>
            </a:custGeom>
            <a:ln w="40064">
              <a:solidFill>
                <a:srgbClr val="F2F5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8357" y="3931817"/>
              <a:ext cx="89122" cy="35596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89231" y="3940561"/>
              <a:ext cx="87375" cy="34997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297538" y="3771928"/>
              <a:ext cx="266700" cy="486409"/>
            </a:xfrm>
            <a:custGeom>
              <a:avLst/>
              <a:gdLst/>
              <a:ahLst/>
              <a:cxnLst/>
              <a:rect l="l" t="t" r="r" b="b"/>
              <a:pathLst>
                <a:path w="266700" h="486410">
                  <a:moveTo>
                    <a:pt x="233095" y="79565"/>
                  </a:moveTo>
                  <a:lnTo>
                    <a:pt x="215722" y="25273"/>
                  </a:lnTo>
                  <a:lnTo>
                    <a:pt x="183959" y="6057"/>
                  </a:lnTo>
                  <a:lnTo>
                    <a:pt x="138620" y="0"/>
                  </a:lnTo>
                  <a:lnTo>
                    <a:pt x="88646" y="5118"/>
                  </a:lnTo>
                  <a:lnTo>
                    <a:pt x="42938" y="19392"/>
                  </a:lnTo>
                  <a:lnTo>
                    <a:pt x="10414" y="40843"/>
                  </a:lnTo>
                  <a:lnTo>
                    <a:pt x="0" y="67475"/>
                  </a:lnTo>
                  <a:lnTo>
                    <a:pt x="8115" y="116459"/>
                  </a:lnTo>
                  <a:lnTo>
                    <a:pt x="21628" y="170573"/>
                  </a:lnTo>
                  <a:lnTo>
                    <a:pt x="40411" y="218960"/>
                  </a:lnTo>
                  <a:lnTo>
                    <a:pt x="64401" y="250774"/>
                  </a:lnTo>
                  <a:lnTo>
                    <a:pt x="208026" y="229781"/>
                  </a:lnTo>
                  <a:lnTo>
                    <a:pt x="215417" y="205270"/>
                  </a:lnTo>
                  <a:lnTo>
                    <a:pt x="228384" y="147383"/>
                  </a:lnTo>
                  <a:lnTo>
                    <a:pt x="233095" y="79565"/>
                  </a:lnTo>
                  <a:close/>
                </a:path>
                <a:path w="266700" h="486410">
                  <a:moveTo>
                    <a:pt x="266204" y="279539"/>
                  </a:moveTo>
                  <a:lnTo>
                    <a:pt x="243471" y="280873"/>
                  </a:lnTo>
                  <a:lnTo>
                    <a:pt x="220751" y="279539"/>
                  </a:lnTo>
                  <a:lnTo>
                    <a:pt x="238785" y="484466"/>
                  </a:lnTo>
                  <a:lnTo>
                    <a:pt x="240245" y="486079"/>
                  </a:lnTo>
                  <a:lnTo>
                    <a:pt x="246722" y="486079"/>
                  </a:lnTo>
                  <a:lnTo>
                    <a:pt x="248170" y="484466"/>
                  </a:lnTo>
                  <a:lnTo>
                    <a:pt x="266204" y="279539"/>
                  </a:lnTo>
                  <a:close/>
                </a:path>
              </a:pathLst>
            </a:custGeom>
            <a:solidFill>
              <a:srgbClr val="F4A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30559" y="4117095"/>
              <a:ext cx="10462" cy="14090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545505" y="4057690"/>
              <a:ext cx="13347" cy="1914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345941" y="4022699"/>
              <a:ext cx="220979" cy="36830"/>
            </a:xfrm>
            <a:custGeom>
              <a:avLst/>
              <a:gdLst/>
              <a:ahLst/>
              <a:cxnLst/>
              <a:rect l="l" t="t" r="r" b="b"/>
              <a:pathLst>
                <a:path w="220979" h="36829">
                  <a:moveTo>
                    <a:pt x="213312" y="36335"/>
                  </a:moveTo>
                  <a:lnTo>
                    <a:pt x="204474" y="36335"/>
                  </a:lnTo>
                  <a:lnTo>
                    <a:pt x="7165" y="36335"/>
                  </a:lnTo>
                  <a:lnTo>
                    <a:pt x="0" y="29185"/>
                  </a:lnTo>
                  <a:lnTo>
                    <a:pt x="0" y="7149"/>
                  </a:lnTo>
                  <a:lnTo>
                    <a:pt x="7165" y="0"/>
                  </a:lnTo>
                  <a:lnTo>
                    <a:pt x="213312" y="0"/>
                  </a:lnTo>
                  <a:lnTo>
                    <a:pt x="220477" y="7149"/>
                  </a:lnTo>
                  <a:lnTo>
                    <a:pt x="220477" y="29185"/>
                  </a:lnTo>
                  <a:lnTo>
                    <a:pt x="213312" y="36335"/>
                  </a:lnTo>
                  <a:close/>
                </a:path>
              </a:pathLst>
            </a:custGeom>
            <a:solidFill>
              <a:srgbClr val="F4A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765394" y="3931817"/>
              <a:ext cx="89129" cy="35596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766274" y="3940561"/>
              <a:ext cx="87368" cy="34997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476456" y="4051459"/>
              <a:ext cx="37465" cy="169545"/>
            </a:xfrm>
            <a:custGeom>
              <a:avLst/>
              <a:gdLst/>
              <a:ahLst/>
              <a:cxnLst/>
              <a:rect l="l" t="t" r="r" b="b"/>
              <a:pathLst>
                <a:path w="37464" h="169545">
                  <a:moveTo>
                    <a:pt x="21244" y="168992"/>
                  </a:moveTo>
                  <a:lnTo>
                    <a:pt x="15948" y="168992"/>
                  </a:lnTo>
                  <a:lnTo>
                    <a:pt x="14763" y="167675"/>
                  </a:lnTo>
                  <a:lnTo>
                    <a:pt x="0" y="0"/>
                  </a:lnTo>
                  <a:lnTo>
                    <a:pt x="18596" y="1094"/>
                  </a:lnTo>
                  <a:lnTo>
                    <a:pt x="37193" y="0"/>
                  </a:lnTo>
                  <a:lnTo>
                    <a:pt x="22436" y="167675"/>
                  </a:lnTo>
                  <a:lnTo>
                    <a:pt x="21244" y="168992"/>
                  </a:lnTo>
                  <a:close/>
                </a:path>
              </a:pathLst>
            </a:custGeom>
            <a:solidFill>
              <a:srgbClr val="F4A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78284" y="4072218"/>
              <a:ext cx="16767" cy="14823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476456" y="4051459"/>
              <a:ext cx="4368" cy="2075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448188" y="3730003"/>
              <a:ext cx="70670" cy="13105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571568" y="4197210"/>
              <a:ext cx="83820" cy="48895"/>
            </a:xfrm>
            <a:custGeom>
              <a:avLst/>
              <a:gdLst/>
              <a:ahLst/>
              <a:cxnLst/>
              <a:rect l="l" t="t" r="r" b="b"/>
              <a:pathLst>
                <a:path w="83820" h="48895">
                  <a:moveTo>
                    <a:pt x="59031" y="48747"/>
                  </a:moveTo>
                  <a:lnTo>
                    <a:pt x="9877" y="37648"/>
                  </a:lnTo>
                  <a:lnTo>
                    <a:pt x="0" y="17439"/>
                  </a:lnTo>
                  <a:lnTo>
                    <a:pt x="2035" y="8199"/>
                  </a:lnTo>
                  <a:lnTo>
                    <a:pt x="7308" y="2278"/>
                  </a:lnTo>
                  <a:lnTo>
                    <a:pt x="16081" y="0"/>
                  </a:lnTo>
                  <a:lnTo>
                    <a:pt x="24640" y="626"/>
                  </a:lnTo>
                  <a:lnTo>
                    <a:pt x="29273" y="3421"/>
                  </a:lnTo>
                  <a:lnTo>
                    <a:pt x="32252" y="7741"/>
                  </a:lnTo>
                  <a:lnTo>
                    <a:pt x="38052" y="12705"/>
                  </a:lnTo>
                  <a:lnTo>
                    <a:pt x="46246" y="17219"/>
                  </a:lnTo>
                  <a:lnTo>
                    <a:pt x="56409" y="20194"/>
                  </a:lnTo>
                  <a:lnTo>
                    <a:pt x="68411" y="24450"/>
                  </a:lnTo>
                  <a:lnTo>
                    <a:pt x="79039" y="31889"/>
                  </a:lnTo>
                  <a:lnTo>
                    <a:pt x="83247" y="40035"/>
                  </a:lnTo>
                  <a:lnTo>
                    <a:pt x="75988" y="46413"/>
                  </a:lnTo>
                  <a:lnTo>
                    <a:pt x="59031" y="48747"/>
                  </a:lnTo>
                  <a:close/>
                </a:path>
              </a:pathLst>
            </a:custGeom>
            <a:solidFill>
              <a:srgbClr val="2B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472683" y="3948123"/>
              <a:ext cx="153303" cy="26040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549318" y="4016124"/>
              <a:ext cx="52721" cy="19240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591638" y="4188198"/>
              <a:ext cx="12700" cy="20320"/>
            </a:xfrm>
            <a:custGeom>
              <a:avLst/>
              <a:gdLst/>
              <a:ahLst/>
              <a:cxnLst/>
              <a:rect l="l" t="t" r="r" b="b"/>
              <a:pathLst>
                <a:path w="12700" h="20320">
                  <a:moveTo>
                    <a:pt x="0" y="19799"/>
                  </a:moveTo>
                  <a:lnTo>
                    <a:pt x="1304" y="15488"/>
                  </a:lnTo>
                  <a:lnTo>
                    <a:pt x="2741" y="8730"/>
                  </a:lnTo>
                  <a:lnTo>
                    <a:pt x="4299" y="0"/>
                  </a:lnTo>
                  <a:lnTo>
                    <a:pt x="6283" y="2898"/>
                  </a:lnTo>
                  <a:lnTo>
                    <a:pt x="9270" y="4047"/>
                  </a:lnTo>
                  <a:lnTo>
                    <a:pt x="12460" y="4047"/>
                  </a:lnTo>
                  <a:lnTo>
                    <a:pt x="11762" y="7061"/>
                  </a:lnTo>
                  <a:lnTo>
                    <a:pt x="11092" y="9548"/>
                  </a:lnTo>
                  <a:lnTo>
                    <a:pt x="10408" y="11447"/>
                  </a:lnTo>
                  <a:lnTo>
                    <a:pt x="8843" y="15488"/>
                  </a:lnTo>
                  <a:lnTo>
                    <a:pt x="4543" y="18677"/>
                  </a:lnTo>
                  <a:lnTo>
                    <a:pt x="0" y="19799"/>
                  </a:lnTo>
                  <a:close/>
                </a:path>
              </a:pathLst>
            </a:custGeom>
            <a:solidFill>
              <a:srgbClr val="412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359993" y="3700094"/>
              <a:ext cx="131509" cy="241244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316400" y="3811465"/>
              <a:ext cx="14604" cy="161925"/>
            </a:xfrm>
            <a:custGeom>
              <a:avLst/>
              <a:gdLst/>
              <a:ahLst/>
              <a:cxnLst/>
              <a:rect l="l" t="t" r="r" b="b"/>
              <a:pathLst>
                <a:path w="14604" h="161925">
                  <a:moveTo>
                    <a:pt x="10073" y="131175"/>
                  </a:moveTo>
                  <a:lnTo>
                    <a:pt x="10043" y="129096"/>
                  </a:lnTo>
                  <a:lnTo>
                    <a:pt x="10073" y="131175"/>
                  </a:lnTo>
                  <a:close/>
                </a:path>
                <a:path w="14604" h="161925">
                  <a:moveTo>
                    <a:pt x="13284" y="158745"/>
                  </a:moveTo>
                  <a:lnTo>
                    <a:pt x="11445" y="153024"/>
                  </a:lnTo>
                  <a:lnTo>
                    <a:pt x="10625" y="146848"/>
                  </a:lnTo>
                  <a:lnTo>
                    <a:pt x="10166" y="137402"/>
                  </a:lnTo>
                  <a:lnTo>
                    <a:pt x="10623" y="145034"/>
                  </a:lnTo>
                  <a:lnTo>
                    <a:pt x="11627" y="152217"/>
                  </a:lnTo>
                  <a:lnTo>
                    <a:pt x="13284" y="158745"/>
                  </a:lnTo>
                  <a:close/>
                </a:path>
                <a:path w="14604" h="161925">
                  <a:moveTo>
                    <a:pt x="14363" y="161505"/>
                  </a:moveTo>
                  <a:lnTo>
                    <a:pt x="13959" y="160701"/>
                  </a:lnTo>
                  <a:lnTo>
                    <a:pt x="13641" y="159930"/>
                  </a:lnTo>
                  <a:lnTo>
                    <a:pt x="13388" y="159153"/>
                  </a:lnTo>
                  <a:lnTo>
                    <a:pt x="13284" y="158745"/>
                  </a:lnTo>
                  <a:lnTo>
                    <a:pt x="13671" y="159944"/>
                  </a:lnTo>
                  <a:lnTo>
                    <a:pt x="13991" y="160728"/>
                  </a:lnTo>
                  <a:lnTo>
                    <a:pt x="14363" y="161464"/>
                  </a:lnTo>
                  <a:close/>
                </a:path>
                <a:path w="14604" h="161925">
                  <a:moveTo>
                    <a:pt x="9406" y="94105"/>
                  </a:moveTo>
                  <a:lnTo>
                    <a:pt x="8850" y="86560"/>
                  </a:lnTo>
                  <a:lnTo>
                    <a:pt x="8088" y="78464"/>
                  </a:lnTo>
                  <a:lnTo>
                    <a:pt x="7063" y="69779"/>
                  </a:lnTo>
                  <a:lnTo>
                    <a:pt x="5742" y="60473"/>
                  </a:lnTo>
                  <a:lnTo>
                    <a:pt x="7086" y="69787"/>
                  </a:lnTo>
                  <a:lnTo>
                    <a:pt x="8112" y="78468"/>
                  </a:lnTo>
                  <a:lnTo>
                    <a:pt x="8873" y="86561"/>
                  </a:lnTo>
                  <a:lnTo>
                    <a:pt x="9406" y="94105"/>
                  </a:lnTo>
                  <a:close/>
                </a:path>
                <a:path w="14604" h="161925">
                  <a:moveTo>
                    <a:pt x="234" y="9974"/>
                  </a:moveTo>
                  <a:lnTo>
                    <a:pt x="54" y="5433"/>
                  </a:lnTo>
                  <a:lnTo>
                    <a:pt x="0" y="0"/>
                  </a:lnTo>
                  <a:lnTo>
                    <a:pt x="234" y="9974"/>
                  </a:lnTo>
                  <a:close/>
                </a:path>
                <a:path w="14604" h="161925">
                  <a:moveTo>
                    <a:pt x="489" y="16392"/>
                  </a:moveTo>
                  <a:lnTo>
                    <a:pt x="331" y="14098"/>
                  </a:lnTo>
                  <a:lnTo>
                    <a:pt x="234" y="9974"/>
                  </a:lnTo>
                  <a:lnTo>
                    <a:pt x="489" y="16392"/>
                  </a:lnTo>
                  <a:close/>
                </a:path>
                <a:path w="14604" h="161925">
                  <a:moveTo>
                    <a:pt x="938" y="22903"/>
                  </a:moveTo>
                  <a:lnTo>
                    <a:pt x="558" y="18133"/>
                  </a:lnTo>
                  <a:lnTo>
                    <a:pt x="489" y="16392"/>
                  </a:lnTo>
                  <a:lnTo>
                    <a:pt x="938" y="22903"/>
                  </a:lnTo>
                  <a:close/>
                </a:path>
                <a:path w="14604" h="161925">
                  <a:moveTo>
                    <a:pt x="1477" y="29686"/>
                  </a:moveTo>
                  <a:lnTo>
                    <a:pt x="1286" y="27966"/>
                  </a:lnTo>
                  <a:lnTo>
                    <a:pt x="938" y="22903"/>
                  </a:lnTo>
                  <a:lnTo>
                    <a:pt x="1477" y="29686"/>
                  </a:lnTo>
                  <a:close/>
                </a:path>
                <a:path w="14604" h="161925">
                  <a:moveTo>
                    <a:pt x="2060" y="34946"/>
                  </a:moveTo>
                  <a:lnTo>
                    <a:pt x="1541" y="30493"/>
                  </a:lnTo>
                  <a:lnTo>
                    <a:pt x="1477" y="29686"/>
                  </a:lnTo>
                  <a:lnTo>
                    <a:pt x="2060" y="34946"/>
                  </a:lnTo>
                  <a:close/>
                </a:path>
                <a:path w="14604" h="161925">
                  <a:moveTo>
                    <a:pt x="2935" y="42457"/>
                  </a:moveTo>
                  <a:lnTo>
                    <a:pt x="2775" y="41398"/>
                  </a:lnTo>
                  <a:lnTo>
                    <a:pt x="2060" y="34946"/>
                  </a:lnTo>
                  <a:lnTo>
                    <a:pt x="2935" y="42457"/>
                  </a:lnTo>
                  <a:close/>
                </a:path>
                <a:path w="14604" h="161925">
                  <a:moveTo>
                    <a:pt x="5356" y="58108"/>
                  </a:moveTo>
                  <a:lnTo>
                    <a:pt x="4706" y="54188"/>
                  </a:lnTo>
                  <a:lnTo>
                    <a:pt x="2970" y="42690"/>
                  </a:lnTo>
                  <a:lnTo>
                    <a:pt x="4767" y="54405"/>
                  </a:lnTo>
                  <a:lnTo>
                    <a:pt x="5356" y="58108"/>
                  </a:lnTo>
                  <a:close/>
                </a:path>
              </a:pathLst>
            </a:custGeom>
            <a:solidFill>
              <a:srgbClr val="F4B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326973" y="3957228"/>
              <a:ext cx="3788" cy="15697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316468" y="3702546"/>
              <a:ext cx="51435" cy="102870"/>
            </a:xfrm>
            <a:custGeom>
              <a:avLst/>
              <a:gdLst/>
              <a:ahLst/>
              <a:cxnLst/>
              <a:rect l="l" t="t" r="r" b="b"/>
              <a:pathLst>
                <a:path w="51435" h="102870">
                  <a:moveTo>
                    <a:pt x="28383" y="14562"/>
                  </a:moveTo>
                  <a:lnTo>
                    <a:pt x="29241" y="13371"/>
                  </a:lnTo>
                  <a:lnTo>
                    <a:pt x="51062" y="0"/>
                  </a:lnTo>
                  <a:lnTo>
                    <a:pt x="28383" y="14562"/>
                  </a:lnTo>
                  <a:close/>
                </a:path>
                <a:path w="51435" h="102870">
                  <a:moveTo>
                    <a:pt x="22929" y="22135"/>
                  </a:moveTo>
                  <a:lnTo>
                    <a:pt x="27430" y="15174"/>
                  </a:lnTo>
                  <a:lnTo>
                    <a:pt x="28383" y="14562"/>
                  </a:lnTo>
                  <a:lnTo>
                    <a:pt x="22929" y="22135"/>
                  </a:lnTo>
                  <a:close/>
                </a:path>
                <a:path w="51435" h="102870">
                  <a:moveTo>
                    <a:pt x="13118" y="37311"/>
                  </a:moveTo>
                  <a:lnTo>
                    <a:pt x="14179" y="34286"/>
                  </a:lnTo>
                  <a:lnTo>
                    <a:pt x="22929" y="22135"/>
                  </a:lnTo>
                  <a:lnTo>
                    <a:pt x="13118" y="37311"/>
                  </a:lnTo>
                  <a:close/>
                </a:path>
                <a:path w="51435" h="102870">
                  <a:moveTo>
                    <a:pt x="9173" y="48555"/>
                  </a:moveTo>
                  <a:lnTo>
                    <a:pt x="11875" y="39232"/>
                  </a:lnTo>
                  <a:lnTo>
                    <a:pt x="13118" y="37311"/>
                  </a:lnTo>
                  <a:lnTo>
                    <a:pt x="9173" y="48555"/>
                  </a:lnTo>
                  <a:close/>
                </a:path>
                <a:path w="51435" h="102870">
                  <a:moveTo>
                    <a:pt x="4187" y="65753"/>
                  </a:moveTo>
                  <a:lnTo>
                    <a:pt x="4940" y="60619"/>
                  </a:lnTo>
                  <a:lnTo>
                    <a:pt x="9173" y="48555"/>
                  </a:lnTo>
                  <a:lnTo>
                    <a:pt x="4187" y="65753"/>
                  </a:lnTo>
                  <a:close/>
                </a:path>
                <a:path w="51435" h="102870">
                  <a:moveTo>
                    <a:pt x="2220" y="79161"/>
                  </a:moveTo>
                  <a:lnTo>
                    <a:pt x="3149" y="69334"/>
                  </a:lnTo>
                  <a:lnTo>
                    <a:pt x="4187" y="65753"/>
                  </a:lnTo>
                  <a:lnTo>
                    <a:pt x="2220" y="79161"/>
                  </a:lnTo>
                  <a:close/>
                </a:path>
                <a:path w="51435" h="102870">
                  <a:moveTo>
                    <a:pt x="0" y="102640"/>
                  </a:moveTo>
                  <a:lnTo>
                    <a:pt x="94" y="98552"/>
                  </a:lnTo>
                  <a:lnTo>
                    <a:pt x="284" y="94477"/>
                  </a:lnTo>
                  <a:lnTo>
                    <a:pt x="575" y="90368"/>
                  </a:lnTo>
                  <a:lnTo>
                    <a:pt x="2220" y="79161"/>
                  </a:lnTo>
                  <a:lnTo>
                    <a:pt x="0" y="102640"/>
                  </a:lnTo>
                  <a:close/>
                </a:path>
              </a:pathLst>
            </a:custGeom>
            <a:solidFill>
              <a:srgbClr val="ECEB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317057" y="3700769"/>
              <a:ext cx="162608" cy="24683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5326477" y="3944413"/>
              <a:ext cx="635" cy="7620"/>
            </a:xfrm>
            <a:custGeom>
              <a:avLst/>
              <a:gdLst/>
              <a:ahLst/>
              <a:cxnLst/>
              <a:rect l="l" t="t" r="r" b="b"/>
              <a:pathLst>
                <a:path w="635" h="7620">
                  <a:moveTo>
                    <a:pt x="216" y="7021"/>
                  </a:moveTo>
                  <a:lnTo>
                    <a:pt x="47" y="3601"/>
                  </a:lnTo>
                  <a:lnTo>
                    <a:pt x="0" y="0"/>
                  </a:lnTo>
                  <a:lnTo>
                    <a:pt x="47" y="3601"/>
                  </a:lnTo>
                  <a:lnTo>
                    <a:pt x="216" y="7021"/>
                  </a:lnTo>
                  <a:close/>
                </a:path>
              </a:pathLst>
            </a:custGeom>
            <a:solidFill>
              <a:srgbClr val="E1AE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22156" y="3705378"/>
              <a:ext cx="157448" cy="267545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495292" y="4209239"/>
              <a:ext cx="83820" cy="48895"/>
            </a:xfrm>
            <a:custGeom>
              <a:avLst/>
              <a:gdLst/>
              <a:ahLst/>
              <a:cxnLst/>
              <a:rect l="l" t="t" r="r" b="b"/>
              <a:pathLst>
                <a:path w="83820" h="48895">
                  <a:moveTo>
                    <a:pt x="59031" y="48750"/>
                  </a:moveTo>
                  <a:lnTo>
                    <a:pt x="9877" y="37648"/>
                  </a:lnTo>
                  <a:lnTo>
                    <a:pt x="0" y="17439"/>
                  </a:lnTo>
                  <a:lnTo>
                    <a:pt x="2035" y="8199"/>
                  </a:lnTo>
                  <a:lnTo>
                    <a:pt x="7308" y="2278"/>
                  </a:lnTo>
                  <a:lnTo>
                    <a:pt x="16081" y="0"/>
                  </a:lnTo>
                  <a:lnTo>
                    <a:pt x="24640" y="626"/>
                  </a:lnTo>
                  <a:lnTo>
                    <a:pt x="29273" y="3421"/>
                  </a:lnTo>
                  <a:lnTo>
                    <a:pt x="32252" y="7742"/>
                  </a:lnTo>
                  <a:lnTo>
                    <a:pt x="38052" y="12708"/>
                  </a:lnTo>
                  <a:lnTo>
                    <a:pt x="46246" y="17225"/>
                  </a:lnTo>
                  <a:lnTo>
                    <a:pt x="56409" y="20200"/>
                  </a:lnTo>
                  <a:lnTo>
                    <a:pt x="68408" y="24456"/>
                  </a:lnTo>
                  <a:lnTo>
                    <a:pt x="79036" y="31893"/>
                  </a:lnTo>
                  <a:lnTo>
                    <a:pt x="83246" y="40039"/>
                  </a:lnTo>
                  <a:lnTo>
                    <a:pt x="75988" y="46420"/>
                  </a:lnTo>
                  <a:lnTo>
                    <a:pt x="59031" y="48750"/>
                  </a:lnTo>
                  <a:close/>
                </a:path>
              </a:pathLst>
            </a:custGeom>
            <a:solidFill>
              <a:srgbClr val="2B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31752" y="3953833"/>
              <a:ext cx="218110" cy="266727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524911" y="421320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81" y="364"/>
                  </a:moveTo>
                  <a:lnTo>
                    <a:pt x="0" y="209"/>
                  </a:lnTo>
                  <a:lnTo>
                    <a:pt x="209" y="67"/>
                  </a:lnTo>
                  <a:lnTo>
                    <a:pt x="162" y="2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517868" y="4213418"/>
              <a:ext cx="7620" cy="6350"/>
            </a:xfrm>
            <a:custGeom>
              <a:avLst/>
              <a:gdLst/>
              <a:ahLst/>
              <a:cxnLst/>
              <a:rect l="l" t="t" r="r" b="b"/>
              <a:pathLst>
                <a:path w="7620" h="6350">
                  <a:moveTo>
                    <a:pt x="0" y="5892"/>
                  </a:moveTo>
                  <a:lnTo>
                    <a:pt x="2912" y="4635"/>
                  </a:lnTo>
                  <a:lnTo>
                    <a:pt x="5505" y="2527"/>
                  </a:lnTo>
                  <a:lnTo>
                    <a:pt x="7043" y="0"/>
                  </a:lnTo>
                  <a:lnTo>
                    <a:pt x="7124" y="155"/>
                  </a:lnTo>
                  <a:lnTo>
                    <a:pt x="5512" y="2635"/>
                  </a:lnTo>
                  <a:lnTo>
                    <a:pt x="2898" y="4689"/>
                  </a:lnTo>
                  <a:lnTo>
                    <a:pt x="0" y="5892"/>
                  </a:lnTo>
                  <a:close/>
                </a:path>
              </a:pathLst>
            </a:custGeom>
            <a:solidFill>
              <a:srgbClr val="666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513656" y="4213417"/>
              <a:ext cx="11430" cy="6985"/>
            </a:xfrm>
            <a:custGeom>
              <a:avLst/>
              <a:gdLst/>
              <a:ahLst/>
              <a:cxnLst/>
              <a:rect l="l" t="t" r="r" b="b"/>
              <a:pathLst>
                <a:path w="11429" h="6985">
                  <a:moveTo>
                    <a:pt x="9525" y="2683"/>
                  </a:moveTo>
                  <a:lnTo>
                    <a:pt x="5734" y="2683"/>
                  </a:lnTo>
                  <a:lnTo>
                    <a:pt x="8741" y="1662"/>
                  </a:lnTo>
                  <a:lnTo>
                    <a:pt x="11253" y="0"/>
                  </a:lnTo>
                  <a:lnTo>
                    <a:pt x="9717" y="2527"/>
                  </a:lnTo>
                  <a:lnTo>
                    <a:pt x="9525" y="2683"/>
                  </a:lnTo>
                  <a:close/>
                </a:path>
                <a:path w="11429" h="6985">
                  <a:moveTo>
                    <a:pt x="0" y="6966"/>
                  </a:moveTo>
                  <a:lnTo>
                    <a:pt x="876" y="6832"/>
                  </a:lnTo>
                  <a:lnTo>
                    <a:pt x="754" y="5892"/>
                  </a:lnTo>
                  <a:lnTo>
                    <a:pt x="127" y="2345"/>
                  </a:lnTo>
                  <a:lnTo>
                    <a:pt x="1014" y="2574"/>
                  </a:lnTo>
                  <a:lnTo>
                    <a:pt x="1928" y="2683"/>
                  </a:lnTo>
                  <a:lnTo>
                    <a:pt x="9525" y="2683"/>
                  </a:lnTo>
                  <a:lnTo>
                    <a:pt x="7123" y="4635"/>
                  </a:lnTo>
                  <a:lnTo>
                    <a:pt x="4211" y="5892"/>
                  </a:lnTo>
                  <a:lnTo>
                    <a:pt x="2842" y="6453"/>
                  </a:lnTo>
                  <a:lnTo>
                    <a:pt x="1378" y="6832"/>
                  </a:lnTo>
                  <a:lnTo>
                    <a:pt x="0" y="6966"/>
                  </a:lnTo>
                  <a:close/>
                </a:path>
              </a:pathLst>
            </a:custGeom>
            <a:solidFill>
              <a:srgbClr val="7E78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327012" y="3947974"/>
              <a:ext cx="5080" cy="20320"/>
            </a:xfrm>
            <a:custGeom>
              <a:avLst/>
              <a:gdLst/>
              <a:ahLst/>
              <a:cxnLst/>
              <a:rect l="l" t="t" r="r" b="b"/>
              <a:pathLst>
                <a:path w="5079" h="20320">
                  <a:moveTo>
                    <a:pt x="3873" y="20083"/>
                  </a:moveTo>
                  <a:lnTo>
                    <a:pt x="4002" y="16515"/>
                  </a:lnTo>
                  <a:lnTo>
                    <a:pt x="0" y="7131"/>
                  </a:lnTo>
                  <a:lnTo>
                    <a:pt x="0" y="1234"/>
                  </a:lnTo>
                  <a:lnTo>
                    <a:pt x="1875" y="0"/>
                  </a:lnTo>
                  <a:lnTo>
                    <a:pt x="2261" y="5872"/>
                  </a:lnTo>
                  <a:lnTo>
                    <a:pt x="3230" y="11514"/>
                  </a:lnTo>
                  <a:lnTo>
                    <a:pt x="4740" y="16887"/>
                  </a:lnTo>
                  <a:lnTo>
                    <a:pt x="4191" y="18393"/>
                  </a:lnTo>
                  <a:lnTo>
                    <a:pt x="3873" y="20083"/>
                  </a:lnTo>
                  <a:close/>
                </a:path>
              </a:pathLst>
            </a:custGeom>
            <a:solidFill>
              <a:srgbClr val="3B2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330886" y="3964861"/>
              <a:ext cx="183690" cy="255624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5148441" y="3905577"/>
              <a:ext cx="739140" cy="35560"/>
            </a:xfrm>
            <a:custGeom>
              <a:avLst/>
              <a:gdLst/>
              <a:ahLst/>
              <a:cxnLst/>
              <a:rect l="l" t="t" r="r" b="b"/>
              <a:pathLst>
                <a:path w="739139" h="35560">
                  <a:moveTo>
                    <a:pt x="731288" y="34983"/>
                  </a:moveTo>
                  <a:lnTo>
                    <a:pt x="721990" y="34983"/>
                  </a:lnTo>
                  <a:lnTo>
                    <a:pt x="7537" y="34983"/>
                  </a:lnTo>
                  <a:lnTo>
                    <a:pt x="0" y="27462"/>
                  </a:lnTo>
                  <a:lnTo>
                    <a:pt x="0" y="7521"/>
                  </a:lnTo>
                  <a:lnTo>
                    <a:pt x="7537" y="0"/>
                  </a:lnTo>
                  <a:lnTo>
                    <a:pt x="731288" y="0"/>
                  </a:lnTo>
                  <a:lnTo>
                    <a:pt x="738825" y="7521"/>
                  </a:lnTo>
                  <a:lnTo>
                    <a:pt x="738825" y="27462"/>
                  </a:lnTo>
                  <a:lnTo>
                    <a:pt x="731288" y="34983"/>
                  </a:lnTo>
                  <a:close/>
                </a:path>
              </a:pathLst>
            </a:custGeom>
            <a:solidFill>
              <a:srgbClr val="F4A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154489" y="3905571"/>
              <a:ext cx="728345" cy="5080"/>
            </a:xfrm>
            <a:custGeom>
              <a:avLst/>
              <a:gdLst/>
              <a:ahLst/>
              <a:cxnLst/>
              <a:rect l="l" t="t" r="r" b="b"/>
              <a:pathLst>
                <a:path w="728345" h="5079">
                  <a:moveTo>
                    <a:pt x="727969" y="5047"/>
                  </a:moveTo>
                  <a:lnTo>
                    <a:pt x="724900" y="1925"/>
                  </a:lnTo>
                  <a:lnTo>
                    <a:pt x="720655" y="6"/>
                  </a:lnTo>
                  <a:lnTo>
                    <a:pt x="680984" y="6"/>
                  </a:lnTo>
                  <a:lnTo>
                    <a:pt x="721055" y="6"/>
                  </a:lnTo>
                  <a:lnTo>
                    <a:pt x="725057" y="1932"/>
                  </a:lnTo>
                  <a:lnTo>
                    <a:pt x="727969" y="5047"/>
                  </a:lnTo>
                  <a:close/>
                </a:path>
                <a:path w="728345" h="5079">
                  <a:moveTo>
                    <a:pt x="0" y="3905"/>
                  </a:moveTo>
                  <a:lnTo>
                    <a:pt x="2756" y="1466"/>
                  </a:lnTo>
                  <a:lnTo>
                    <a:pt x="6271" y="0"/>
                  </a:lnTo>
                  <a:lnTo>
                    <a:pt x="154894" y="0"/>
                  </a:lnTo>
                  <a:lnTo>
                    <a:pt x="6684" y="6"/>
                  </a:lnTo>
                  <a:lnTo>
                    <a:pt x="2918" y="1473"/>
                  </a:lnTo>
                  <a:lnTo>
                    <a:pt x="0" y="3905"/>
                  </a:lnTo>
                  <a:close/>
                </a:path>
                <a:path w="728345" h="5079">
                  <a:moveTo>
                    <a:pt x="524761" y="6"/>
                  </a:moveTo>
                  <a:lnTo>
                    <a:pt x="373516" y="6"/>
                  </a:lnTo>
                  <a:lnTo>
                    <a:pt x="5247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309374" y="3905571"/>
              <a:ext cx="219075" cy="635"/>
            </a:xfrm>
            <a:custGeom>
              <a:avLst/>
              <a:gdLst/>
              <a:ahLst/>
              <a:cxnLst/>
              <a:rect l="l" t="t" r="r" b="b"/>
              <a:pathLst>
                <a:path w="219075" h="635">
                  <a:moveTo>
                    <a:pt x="16408" y="0"/>
                  </a:moveTo>
                  <a:lnTo>
                    <a:pt x="0" y="0"/>
                  </a:lnTo>
                  <a:lnTo>
                    <a:pt x="16408" y="12"/>
                  </a:lnTo>
                  <a:close/>
                </a:path>
                <a:path w="219075" h="635">
                  <a:moveTo>
                    <a:pt x="218630" y="0"/>
                  </a:moveTo>
                  <a:lnTo>
                    <a:pt x="169024" y="0"/>
                  </a:lnTo>
                  <a:lnTo>
                    <a:pt x="218630" y="12"/>
                  </a:lnTo>
                  <a:close/>
                </a:path>
              </a:pathLst>
            </a:custGeom>
            <a:solidFill>
              <a:srgbClr val="F4B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325786" y="390557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20" y="6"/>
                  </a:moveTo>
                  <a:close/>
                </a:path>
              </a:pathLst>
            </a:custGeom>
            <a:solidFill>
              <a:srgbClr val="F5CC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149322" y="3905577"/>
              <a:ext cx="738505" cy="17780"/>
            </a:xfrm>
            <a:custGeom>
              <a:avLst/>
              <a:gdLst/>
              <a:ahLst/>
              <a:cxnLst/>
              <a:rect l="l" t="t" r="r" b="b"/>
              <a:pathLst>
                <a:path w="738504" h="17779">
                  <a:moveTo>
                    <a:pt x="0" y="12035"/>
                  </a:moveTo>
                  <a:lnTo>
                    <a:pt x="11851" y="0"/>
                  </a:lnTo>
                  <a:lnTo>
                    <a:pt x="725823" y="0"/>
                  </a:lnTo>
                  <a:lnTo>
                    <a:pt x="730082" y="1925"/>
                  </a:lnTo>
                  <a:lnTo>
                    <a:pt x="733137" y="5041"/>
                  </a:lnTo>
                  <a:lnTo>
                    <a:pt x="733752" y="5696"/>
                  </a:lnTo>
                  <a:lnTo>
                    <a:pt x="7374" y="5696"/>
                  </a:lnTo>
                  <a:lnTo>
                    <a:pt x="2955" y="8210"/>
                  </a:lnTo>
                  <a:lnTo>
                    <a:pt x="0" y="12035"/>
                  </a:lnTo>
                  <a:close/>
                </a:path>
                <a:path w="738504" h="17779">
                  <a:moveTo>
                    <a:pt x="737945" y="17495"/>
                  </a:moveTo>
                  <a:lnTo>
                    <a:pt x="734146" y="17495"/>
                  </a:lnTo>
                  <a:lnTo>
                    <a:pt x="731958" y="10629"/>
                  </a:lnTo>
                  <a:lnTo>
                    <a:pt x="725938" y="5696"/>
                  </a:lnTo>
                  <a:lnTo>
                    <a:pt x="733752" y="5696"/>
                  </a:lnTo>
                  <a:lnTo>
                    <a:pt x="736110" y="8210"/>
                  </a:lnTo>
                  <a:lnTo>
                    <a:pt x="737945" y="12616"/>
                  </a:lnTo>
                  <a:lnTo>
                    <a:pt x="737945" y="17495"/>
                  </a:lnTo>
                  <a:close/>
                </a:path>
              </a:pathLst>
            </a:custGeom>
            <a:solidFill>
              <a:srgbClr val="F4B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148441" y="3923073"/>
              <a:ext cx="738825" cy="17488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354318" y="4051459"/>
              <a:ext cx="82817" cy="206537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01771" y="4072218"/>
              <a:ext cx="16767" cy="148233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354765" y="4055616"/>
              <a:ext cx="63774" cy="21218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399942" y="4051459"/>
              <a:ext cx="36827" cy="20758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5321757" y="3869573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5" h="2539">
                  <a:moveTo>
                    <a:pt x="365" y="2378"/>
                  </a:moveTo>
                  <a:lnTo>
                    <a:pt x="0" y="0"/>
                  </a:lnTo>
                  <a:lnTo>
                    <a:pt x="128" y="797"/>
                  </a:lnTo>
                  <a:lnTo>
                    <a:pt x="250" y="1588"/>
                  </a:lnTo>
                  <a:lnTo>
                    <a:pt x="379" y="2371"/>
                  </a:lnTo>
                  <a:close/>
                </a:path>
              </a:pathLst>
            </a:custGeom>
            <a:solidFill>
              <a:srgbClr val="E1A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316400" y="3717643"/>
              <a:ext cx="84815" cy="15430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5316400" y="3810661"/>
              <a:ext cx="5080" cy="55880"/>
            </a:xfrm>
            <a:custGeom>
              <a:avLst/>
              <a:gdLst/>
              <a:ahLst/>
              <a:cxnLst/>
              <a:rect l="l" t="t" r="r" b="b"/>
              <a:pathLst>
                <a:path w="5079" h="55879">
                  <a:moveTo>
                    <a:pt x="234" y="10705"/>
                  </a:moveTo>
                  <a:lnTo>
                    <a:pt x="40" y="5797"/>
                  </a:lnTo>
                  <a:lnTo>
                    <a:pt x="0" y="0"/>
                  </a:lnTo>
                  <a:lnTo>
                    <a:pt x="234" y="10705"/>
                  </a:lnTo>
                  <a:close/>
                </a:path>
                <a:path w="5079" h="55879">
                  <a:moveTo>
                    <a:pt x="463" y="16525"/>
                  </a:moveTo>
                  <a:lnTo>
                    <a:pt x="312" y="14305"/>
                  </a:lnTo>
                  <a:lnTo>
                    <a:pt x="234" y="10705"/>
                  </a:lnTo>
                  <a:lnTo>
                    <a:pt x="463" y="16525"/>
                  </a:lnTo>
                  <a:close/>
                </a:path>
                <a:path w="5079" h="55879">
                  <a:moveTo>
                    <a:pt x="1030" y="24870"/>
                  </a:moveTo>
                  <a:lnTo>
                    <a:pt x="558" y="18938"/>
                  </a:lnTo>
                  <a:lnTo>
                    <a:pt x="463" y="16525"/>
                  </a:lnTo>
                  <a:lnTo>
                    <a:pt x="1030" y="24870"/>
                  </a:lnTo>
                  <a:close/>
                </a:path>
                <a:path w="5079" h="55879">
                  <a:moveTo>
                    <a:pt x="1414" y="29706"/>
                  </a:moveTo>
                  <a:lnTo>
                    <a:pt x="1268" y="28383"/>
                  </a:lnTo>
                  <a:lnTo>
                    <a:pt x="1030" y="24870"/>
                  </a:lnTo>
                  <a:lnTo>
                    <a:pt x="1414" y="29706"/>
                  </a:lnTo>
                  <a:close/>
                </a:path>
                <a:path w="5079" h="55879">
                  <a:moveTo>
                    <a:pt x="2459" y="39184"/>
                  </a:moveTo>
                  <a:lnTo>
                    <a:pt x="1541" y="31300"/>
                  </a:lnTo>
                  <a:lnTo>
                    <a:pt x="1414" y="29706"/>
                  </a:lnTo>
                  <a:lnTo>
                    <a:pt x="2459" y="39184"/>
                  </a:lnTo>
                  <a:close/>
                </a:path>
                <a:path w="5079" h="55879">
                  <a:moveTo>
                    <a:pt x="2849" y="42533"/>
                  </a:moveTo>
                  <a:lnTo>
                    <a:pt x="2772" y="42017"/>
                  </a:lnTo>
                  <a:lnTo>
                    <a:pt x="2459" y="39184"/>
                  </a:lnTo>
                  <a:lnTo>
                    <a:pt x="2849" y="42533"/>
                  </a:lnTo>
                  <a:close/>
                </a:path>
                <a:path w="5079" h="55879">
                  <a:moveTo>
                    <a:pt x="4794" y="55391"/>
                  </a:moveTo>
                  <a:lnTo>
                    <a:pt x="4679" y="54729"/>
                  </a:lnTo>
                  <a:lnTo>
                    <a:pt x="2936" y="43279"/>
                  </a:lnTo>
                  <a:lnTo>
                    <a:pt x="2849" y="42533"/>
                  </a:lnTo>
                  <a:lnTo>
                    <a:pt x="4794" y="55391"/>
                  </a:lnTo>
                  <a:close/>
                </a:path>
              </a:pathLst>
            </a:custGeom>
            <a:solidFill>
              <a:srgbClr val="CF9E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296975" y="3701987"/>
              <a:ext cx="103333" cy="169944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298602" y="3832680"/>
              <a:ext cx="169841" cy="73308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484298" y="3820922"/>
              <a:ext cx="149023" cy="84655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406992" y="3683044"/>
              <a:ext cx="53981" cy="40801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5410805" y="3664745"/>
              <a:ext cx="635" cy="18415"/>
            </a:xfrm>
            <a:custGeom>
              <a:avLst/>
              <a:gdLst/>
              <a:ahLst/>
              <a:cxnLst/>
              <a:rect l="l" t="t" r="r" b="b"/>
              <a:pathLst>
                <a:path w="635" h="18414">
                  <a:moveTo>
                    <a:pt x="636" y="18299"/>
                  </a:moveTo>
                  <a:lnTo>
                    <a:pt x="541" y="12548"/>
                  </a:lnTo>
                  <a:lnTo>
                    <a:pt x="351" y="6250"/>
                  </a:lnTo>
                  <a:lnTo>
                    <a:pt x="0" y="0"/>
                  </a:lnTo>
                  <a:lnTo>
                    <a:pt x="352" y="6257"/>
                  </a:lnTo>
                  <a:lnTo>
                    <a:pt x="541" y="12548"/>
                  </a:lnTo>
                  <a:lnTo>
                    <a:pt x="636" y="18299"/>
                  </a:lnTo>
                  <a:close/>
                </a:path>
              </a:pathLst>
            </a:custGeom>
            <a:solidFill>
              <a:srgbClr val="DFA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410805" y="3664753"/>
              <a:ext cx="42570" cy="47092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406119" y="3579687"/>
              <a:ext cx="123457" cy="131893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5389043" y="3509307"/>
              <a:ext cx="157471" cy="131937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527844" y="3579262"/>
              <a:ext cx="18671" cy="32125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409640" y="3579878"/>
              <a:ext cx="26314" cy="60017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389290" y="3541399"/>
              <a:ext cx="157224" cy="131522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397863" y="3518038"/>
              <a:ext cx="82120" cy="27415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5460629" y="3629889"/>
              <a:ext cx="15875" cy="22225"/>
            </a:xfrm>
            <a:custGeom>
              <a:avLst/>
              <a:gdLst/>
              <a:ahLst/>
              <a:cxnLst/>
              <a:rect l="l" t="t" r="r" b="b"/>
              <a:pathLst>
                <a:path w="15875" h="22225">
                  <a:moveTo>
                    <a:pt x="9074" y="21840"/>
                  </a:moveTo>
                  <a:lnTo>
                    <a:pt x="1936" y="20346"/>
                  </a:lnTo>
                  <a:lnTo>
                    <a:pt x="0" y="15184"/>
                  </a:lnTo>
                  <a:lnTo>
                    <a:pt x="2363" y="3946"/>
                  </a:lnTo>
                  <a:lnTo>
                    <a:pt x="6210" y="0"/>
                  </a:lnTo>
                  <a:lnTo>
                    <a:pt x="13354" y="1500"/>
                  </a:lnTo>
                  <a:lnTo>
                    <a:pt x="15291" y="6656"/>
                  </a:lnTo>
                  <a:lnTo>
                    <a:pt x="14113" y="12271"/>
                  </a:lnTo>
                  <a:lnTo>
                    <a:pt x="12928" y="17893"/>
                  </a:lnTo>
                  <a:lnTo>
                    <a:pt x="9074" y="21840"/>
                  </a:lnTo>
                  <a:close/>
                </a:path>
              </a:pathLst>
            </a:custGeom>
            <a:solidFill>
              <a:srgbClr val="3821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468518" y="363412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3562" y="5446"/>
                  </a:moveTo>
                  <a:lnTo>
                    <a:pt x="860" y="4878"/>
                  </a:lnTo>
                  <a:lnTo>
                    <a:pt x="0" y="3554"/>
                  </a:lnTo>
                  <a:lnTo>
                    <a:pt x="562" y="864"/>
                  </a:lnTo>
                  <a:lnTo>
                    <a:pt x="1889" y="0"/>
                  </a:lnTo>
                  <a:lnTo>
                    <a:pt x="4584" y="567"/>
                  </a:lnTo>
                  <a:lnTo>
                    <a:pt x="5451" y="1885"/>
                  </a:lnTo>
                  <a:lnTo>
                    <a:pt x="5167" y="3230"/>
                  </a:lnTo>
                  <a:lnTo>
                    <a:pt x="4882" y="4581"/>
                  </a:lnTo>
                  <a:lnTo>
                    <a:pt x="3562" y="54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93718" y="3639722"/>
              <a:ext cx="15875" cy="22225"/>
            </a:xfrm>
            <a:custGeom>
              <a:avLst/>
              <a:gdLst/>
              <a:ahLst/>
              <a:cxnLst/>
              <a:rect l="l" t="t" r="r" b="b"/>
              <a:pathLst>
                <a:path w="15875" h="22225">
                  <a:moveTo>
                    <a:pt x="8742" y="21948"/>
                  </a:moveTo>
                  <a:lnTo>
                    <a:pt x="1686" y="20110"/>
                  </a:lnTo>
                  <a:lnTo>
                    <a:pt x="0" y="14859"/>
                  </a:lnTo>
                  <a:lnTo>
                    <a:pt x="2912" y="3750"/>
                  </a:lnTo>
                  <a:lnTo>
                    <a:pt x="6955" y="0"/>
                  </a:lnTo>
                  <a:lnTo>
                    <a:pt x="14011" y="1838"/>
                  </a:lnTo>
                  <a:lnTo>
                    <a:pt x="15698" y="7088"/>
                  </a:lnTo>
                  <a:lnTo>
                    <a:pt x="14242" y="12643"/>
                  </a:lnTo>
                  <a:lnTo>
                    <a:pt x="12786" y="18191"/>
                  </a:lnTo>
                  <a:lnTo>
                    <a:pt x="8742" y="21948"/>
                  </a:lnTo>
                  <a:close/>
                </a:path>
              </a:pathLst>
            </a:custGeom>
            <a:solidFill>
              <a:srgbClr val="3821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501960" y="3644121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3467" y="5514"/>
                  </a:moveTo>
                  <a:lnTo>
                    <a:pt x="799" y="4818"/>
                  </a:lnTo>
                  <a:lnTo>
                    <a:pt x="0" y="3459"/>
                  </a:lnTo>
                  <a:lnTo>
                    <a:pt x="697" y="797"/>
                  </a:lnTo>
                  <a:lnTo>
                    <a:pt x="2065" y="0"/>
                  </a:lnTo>
                  <a:lnTo>
                    <a:pt x="4733" y="689"/>
                  </a:lnTo>
                  <a:lnTo>
                    <a:pt x="5532" y="2054"/>
                  </a:lnTo>
                  <a:lnTo>
                    <a:pt x="5180" y="3385"/>
                  </a:lnTo>
                  <a:lnTo>
                    <a:pt x="4835" y="4716"/>
                  </a:lnTo>
                  <a:lnTo>
                    <a:pt x="3467" y="55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5460507" y="3620023"/>
              <a:ext cx="25422" cy="11494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5498648" y="3625828"/>
              <a:ext cx="22538" cy="17461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462985" y="3676678"/>
              <a:ext cx="25063" cy="15164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5467205" y="3677172"/>
              <a:ext cx="20320" cy="10160"/>
            </a:xfrm>
            <a:custGeom>
              <a:avLst/>
              <a:gdLst/>
              <a:ahLst/>
              <a:cxnLst/>
              <a:rect l="l" t="t" r="r" b="b"/>
              <a:pathLst>
                <a:path w="20320" h="10160">
                  <a:moveTo>
                    <a:pt x="13549" y="9715"/>
                  </a:moveTo>
                  <a:lnTo>
                    <a:pt x="7006" y="8036"/>
                  </a:lnTo>
                  <a:lnTo>
                    <a:pt x="1928" y="4489"/>
                  </a:lnTo>
                  <a:lnTo>
                    <a:pt x="0" y="0"/>
                  </a:lnTo>
                  <a:lnTo>
                    <a:pt x="5573" y="1520"/>
                  </a:lnTo>
                  <a:lnTo>
                    <a:pt x="17364" y="6662"/>
                  </a:lnTo>
                  <a:lnTo>
                    <a:pt x="19869" y="8602"/>
                  </a:lnTo>
                  <a:lnTo>
                    <a:pt x="13549" y="97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467191" y="3677172"/>
              <a:ext cx="19883" cy="8885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405008" y="3600664"/>
              <a:ext cx="19446" cy="37358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5673280" y="3859991"/>
              <a:ext cx="162560" cy="45720"/>
            </a:xfrm>
            <a:custGeom>
              <a:avLst/>
              <a:gdLst/>
              <a:ahLst/>
              <a:cxnLst/>
              <a:rect l="l" t="t" r="r" b="b"/>
              <a:pathLst>
                <a:path w="162560" h="45720">
                  <a:moveTo>
                    <a:pt x="162192" y="45586"/>
                  </a:moveTo>
                  <a:lnTo>
                    <a:pt x="5970" y="45586"/>
                  </a:lnTo>
                  <a:lnTo>
                    <a:pt x="998" y="34427"/>
                  </a:lnTo>
                  <a:lnTo>
                    <a:pt x="0" y="22937"/>
                  </a:lnTo>
                  <a:lnTo>
                    <a:pt x="1986" y="11375"/>
                  </a:lnTo>
                  <a:lnTo>
                    <a:pt x="5970" y="0"/>
                  </a:lnTo>
                  <a:lnTo>
                    <a:pt x="162192" y="0"/>
                  </a:lnTo>
                  <a:lnTo>
                    <a:pt x="161251" y="1452"/>
                  </a:lnTo>
                  <a:lnTo>
                    <a:pt x="159362" y="2966"/>
                  </a:lnTo>
                  <a:lnTo>
                    <a:pt x="156192" y="9690"/>
                  </a:lnTo>
                  <a:lnTo>
                    <a:pt x="143785" y="15380"/>
                  </a:lnTo>
                  <a:lnTo>
                    <a:pt x="143772" y="21117"/>
                  </a:lnTo>
                  <a:lnTo>
                    <a:pt x="145395" y="26559"/>
                  </a:lnTo>
                  <a:lnTo>
                    <a:pt x="149418" y="31937"/>
                  </a:lnTo>
                  <a:lnTo>
                    <a:pt x="159463" y="42140"/>
                  </a:lnTo>
                  <a:lnTo>
                    <a:pt x="160533" y="43322"/>
                  </a:lnTo>
                  <a:lnTo>
                    <a:pt x="161475" y="44471"/>
                  </a:lnTo>
                  <a:lnTo>
                    <a:pt x="162192" y="45586"/>
                  </a:lnTo>
                  <a:close/>
                </a:path>
              </a:pathLst>
            </a:custGeom>
            <a:solidFill>
              <a:srgbClr val="9A1B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683131" y="3870418"/>
              <a:ext cx="148772" cy="30625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5828362" y="3866566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101" y="3851"/>
                  </a:moveTo>
                  <a:lnTo>
                    <a:pt x="575" y="2581"/>
                  </a:lnTo>
                  <a:lnTo>
                    <a:pt x="1246" y="1337"/>
                  </a:lnTo>
                  <a:lnTo>
                    <a:pt x="2051" y="87"/>
                  </a:lnTo>
                  <a:lnTo>
                    <a:pt x="1361" y="1250"/>
                  </a:lnTo>
                  <a:lnTo>
                    <a:pt x="704" y="2540"/>
                  </a:lnTo>
                  <a:lnTo>
                    <a:pt x="101" y="3851"/>
                  </a:lnTo>
                  <a:close/>
                </a:path>
              </a:pathLst>
            </a:custGeom>
            <a:solidFill>
              <a:srgbClr val="E1B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830380" y="3864572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39">
                  <a:moveTo>
                    <a:pt x="0" y="2128"/>
                  </a:moveTo>
                  <a:lnTo>
                    <a:pt x="460" y="1405"/>
                  </a:lnTo>
                  <a:lnTo>
                    <a:pt x="985" y="648"/>
                  </a:lnTo>
                  <a:lnTo>
                    <a:pt x="1483" y="0"/>
                  </a:lnTo>
                  <a:lnTo>
                    <a:pt x="961" y="689"/>
                  </a:lnTo>
                  <a:lnTo>
                    <a:pt x="0" y="2128"/>
                  </a:lnTo>
                  <a:close/>
                </a:path>
              </a:pathLst>
            </a:custGeom>
            <a:solidFill>
              <a:srgbClr val="9A1B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5678783" y="3814404"/>
              <a:ext cx="162263" cy="86638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542288" y="5184113"/>
              <a:ext cx="3747163" cy="1418767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426298" y="6793755"/>
              <a:ext cx="4391088" cy="1841333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92127" y="3670037"/>
              <a:ext cx="3799688" cy="1244600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15120324" y="1646035"/>
              <a:ext cx="4254499" cy="1472743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5621271" y="3390580"/>
              <a:ext cx="4036228" cy="1524524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5993483" y="5332245"/>
              <a:ext cx="3899825" cy="1419080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4610548" y="1066445"/>
              <a:ext cx="1075690" cy="1066165"/>
            </a:xfrm>
            <a:custGeom>
              <a:avLst/>
              <a:gdLst/>
              <a:ahLst/>
              <a:cxnLst/>
              <a:rect l="l" t="t" r="r" b="b"/>
              <a:pathLst>
                <a:path w="1075689" h="1066164">
                  <a:moveTo>
                    <a:pt x="105491" y="1066168"/>
                  </a:moveTo>
                  <a:lnTo>
                    <a:pt x="241391" y="1027657"/>
                  </a:lnTo>
                  <a:lnTo>
                    <a:pt x="436313" y="916105"/>
                  </a:lnTo>
                  <a:lnTo>
                    <a:pt x="467514" y="922556"/>
                  </a:lnTo>
                  <a:lnTo>
                    <a:pt x="499400" y="927241"/>
                  </a:lnTo>
                  <a:lnTo>
                    <a:pt x="531909" y="930097"/>
                  </a:lnTo>
                  <a:lnTo>
                    <a:pt x="564978" y="931063"/>
                  </a:lnTo>
                  <a:lnTo>
                    <a:pt x="614142" y="928932"/>
                  </a:lnTo>
                  <a:lnTo>
                    <a:pt x="661984" y="922669"/>
                  </a:lnTo>
                  <a:lnTo>
                    <a:pt x="708289" y="912469"/>
                  </a:lnTo>
                  <a:lnTo>
                    <a:pt x="752843" y="898527"/>
                  </a:lnTo>
                  <a:lnTo>
                    <a:pt x="795433" y="881038"/>
                  </a:lnTo>
                  <a:lnTo>
                    <a:pt x="835844" y="860197"/>
                  </a:lnTo>
                  <a:lnTo>
                    <a:pt x="873864" y="836199"/>
                  </a:lnTo>
                  <a:lnTo>
                    <a:pt x="909278" y="809239"/>
                  </a:lnTo>
                  <a:lnTo>
                    <a:pt x="941872" y="779513"/>
                  </a:lnTo>
                  <a:lnTo>
                    <a:pt x="971433" y="747215"/>
                  </a:lnTo>
                  <a:lnTo>
                    <a:pt x="997747" y="712541"/>
                  </a:lnTo>
                  <a:lnTo>
                    <a:pt x="1020599" y="675685"/>
                  </a:lnTo>
                  <a:lnTo>
                    <a:pt x="1039777" y="636842"/>
                  </a:lnTo>
                  <a:lnTo>
                    <a:pt x="1055066" y="596208"/>
                  </a:lnTo>
                  <a:lnTo>
                    <a:pt x="1066253" y="553978"/>
                  </a:lnTo>
                  <a:lnTo>
                    <a:pt x="1073124" y="510346"/>
                  </a:lnTo>
                  <a:lnTo>
                    <a:pt x="1075464" y="465508"/>
                  </a:lnTo>
                  <a:lnTo>
                    <a:pt x="1073127" y="420677"/>
                  </a:lnTo>
                  <a:lnTo>
                    <a:pt x="1066260" y="377052"/>
                  </a:lnTo>
                  <a:lnTo>
                    <a:pt x="1055075" y="334828"/>
                  </a:lnTo>
                  <a:lnTo>
                    <a:pt x="1039787" y="294199"/>
                  </a:lnTo>
                  <a:lnTo>
                    <a:pt x="1020610" y="255361"/>
                  </a:lnTo>
                  <a:lnTo>
                    <a:pt x="997757" y="218509"/>
                  </a:lnTo>
                  <a:lnTo>
                    <a:pt x="971443" y="183838"/>
                  </a:lnTo>
                  <a:lnTo>
                    <a:pt x="941882" y="151542"/>
                  </a:lnTo>
                  <a:lnTo>
                    <a:pt x="909286" y="121818"/>
                  </a:lnTo>
                  <a:lnTo>
                    <a:pt x="873871" y="94860"/>
                  </a:lnTo>
                  <a:lnTo>
                    <a:pt x="835850" y="70864"/>
                  </a:lnTo>
                  <a:lnTo>
                    <a:pt x="795437" y="50024"/>
                  </a:lnTo>
                  <a:lnTo>
                    <a:pt x="752846" y="32535"/>
                  </a:lnTo>
                  <a:lnTo>
                    <a:pt x="708290" y="18594"/>
                  </a:lnTo>
                  <a:lnTo>
                    <a:pt x="661985" y="8394"/>
                  </a:lnTo>
                  <a:lnTo>
                    <a:pt x="614142" y="2131"/>
                  </a:lnTo>
                  <a:lnTo>
                    <a:pt x="564978" y="0"/>
                  </a:lnTo>
                  <a:lnTo>
                    <a:pt x="515813" y="2131"/>
                  </a:lnTo>
                  <a:lnTo>
                    <a:pt x="467971" y="8394"/>
                  </a:lnTo>
                  <a:lnTo>
                    <a:pt x="421665" y="18594"/>
                  </a:lnTo>
                  <a:lnTo>
                    <a:pt x="377109" y="32535"/>
                  </a:lnTo>
                  <a:lnTo>
                    <a:pt x="334518" y="50024"/>
                  </a:lnTo>
                  <a:lnTo>
                    <a:pt x="294105" y="70864"/>
                  </a:lnTo>
                  <a:lnTo>
                    <a:pt x="256084" y="94860"/>
                  </a:lnTo>
                  <a:lnTo>
                    <a:pt x="220669" y="121818"/>
                  </a:lnTo>
                  <a:lnTo>
                    <a:pt x="188074" y="151542"/>
                  </a:lnTo>
                  <a:lnTo>
                    <a:pt x="158512" y="183838"/>
                  </a:lnTo>
                  <a:lnTo>
                    <a:pt x="132198" y="218509"/>
                  </a:lnTo>
                  <a:lnTo>
                    <a:pt x="109345" y="255361"/>
                  </a:lnTo>
                  <a:lnTo>
                    <a:pt x="90168" y="294199"/>
                  </a:lnTo>
                  <a:lnTo>
                    <a:pt x="74880" y="334828"/>
                  </a:lnTo>
                  <a:lnTo>
                    <a:pt x="63696" y="377052"/>
                  </a:lnTo>
                  <a:lnTo>
                    <a:pt x="56828" y="420677"/>
                  </a:lnTo>
                  <a:lnTo>
                    <a:pt x="54491" y="465508"/>
                  </a:lnTo>
                  <a:lnTo>
                    <a:pt x="57920" y="519686"/>
                  </a:lnTo>
                  <a:lnTo>
                    <a:pt x="67949" y="572027"/>
                  </a:lnTo>
                  <a:lnTo>
                    <a:pt x="84191" y="622186"/>
                  </a:lnTo>
                  <a:lnTo>
                    <a:pt x="106259" y="669816"/>
                  </a:lnTo>
                  <a:lnTo>
                    <a:pt x="133764" y="714571"/>
                  </a:lnTo>
                  <a:lnTo>
                    <a:pt x="166320" y="756107"/>
                  </a:lnTo>
                  <a:lnTo>
                    <a:pt x="168983" y="785979"/>
                  </a:lnTo>
                  <a:lnTo>
                    <a:pt x="163552" y="861449"/>
                  </a:lnTo>
                  <a:lnTo>
                    <a:pt x="151719" y="903412"/>
                  </a:lnTo>
                  <a:lnTo>
                    <a:pt x="131317" y="945774"/>
                  </a:lnTo>
                  <a:lnTo>
                    <a:pt x="100475" y="986715"/>
                  </a:lnTo>
                  <a:lnTo>
                    <a:pt x="57326" y="1024421"/>
                  </a:lnTo>
                  <a:lnTo>
                    <a:pt x="0" y="1057073"/>
                  </a:lnTo>
                  <a:lnTo>
                    <a:pt x="25924" y="1064889"/>
                  </a:lnTo>
                  <a:lnTo>
                    <a:pt x="105491" y="1066168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819978" y="1403576"/>
              <a:ext cx="747395" cy="81280"/>
            </a:xfrm>
            <a:custGeom>
              <a:avLst/>
              <a:gdLst/>
              <a:ahLst/>
              <a:cxnLst/>
              <a:rect l="l" t="t" r="r" b="b"/>
              <a:pathLst>
                <a:path w="747395" h="81280">
                  <a:moveTo>
                    <a:pt x="40453" y="80850"/>
                  </a:moveTo>
                  <a:lnTo>
                    <a:pt x="706590" y="80850"/>
                  </a:lnTo>
                  <a:lnTo>
                    <a:pt x="722362" y="77669"/>
                  </a:lnTo>
                  <a:lnTo>
                    <a:pt x="735235" y="68993"/>
                  </a:lnTo>
                  <a:lnTo>
                    <a:pt x="743911" y="56127"/>
                  </a:lnTo>
                  <a:lnTo>
                    <a:pt x="747091" y="40378"/>
                  </a:lnTo>
                  <a:lnTo>
                    <a:pt x="743911" y="24663"/>
                  </a:lnTo>
                  <a:lnTo>
                    <a:pt x="735235" y="11828"/>
                  </a:lnTo>
                  <a:lnTo>
                    <a:pt x="722362" y="3173"/>
                  </a:lnTo>
                  <a:lnTo>
                    <a:pt x="706590" y="0"/>
                  </a:lnTo>
                  <a:lnTo>
                    <a:pt x="40453" y="0"/>
                  </a:lnTo>
                  <a:lnTo>
                    <a:pt x="24709" y="3173"/>
                  </a:lnTo>
                  <a:lnTo>
                    <a:pt x="11850" y="11828"/>
                  </a:lnTo>
                  <a:lnTo>
                    <a:pt x="3179" y="24663"/>
                  </a:lnTo>
                  <a:lnTo>
                    <a:pt x="0" y="40378"/>
                  </a:lnTo>
                  <a:lnTo>
                    <a:pt x="3179" y="56127"/>
                  </a:lnTo>
                  <a:lnTo>
                    <a:pt x="11850" y="68993"/>
                  </a:lnTo>
                  <a:lnTo>
                    <a:pt x="24709" y="77669"/>
                  </a:lnTo>
                  <a:lnTo>
                    <a:pt x="40453" y="80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5507098" y="7283951"/>
              <a:ext cx="3914069" cy="1221739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5152999" y="1571195"/>
              <a:ext cx="414655" cy="81280"/>
            </a:xfrm>
            <a:custGeom>
              <a:avLst/>
              <a:gdLst/>
              <a:ahLst/>
              <a:cxnLst/>
              <a:rect l="l" t="t" r="r" b="b"/>
              <a:pathLst>
                <a:path w="414654" h="81280">
                  <a:moveTo>
                    <a:pt x="40548" y="80898"/>
                  </a:moveTo>
                  <a:lnTo>
                    <a:pt x="373569" y="80898"/>
                  </a:lnTo>
                  <a:lnTo>
                    <a:pt x="389341" y="77716"/>
                  </a:lnTo>
                  <a:lnTo>
                    <a:pt x="402214" y="69040"/>
                  </a:lnTo>
                  <a:lnTo>
                    <a:pt x="410890" y="56175"/>
                  </a:lnTo>
                  <a:lnTo>
                    <a:pt x="414070" y="40425"/>
                  </a:lnTo>
                  <a:lnTo>
                    <a:pt x="410890" y="24703"/>
                  </a:lnTo>
                  <a:lnTo>
                    <a:pt x="402214" y="11851"/>
                  </a:lnTo>
                  <a:lnTo>
                    <a:pt x="389341" y="3181"/>
                  </a:lnTo>
                  <a:lnTo>
                    <a:pt x="373569" y="0"/>
                  </a:lnTo>
                  <a:lnTo>
                    <a:pt x="40548" y="0"/>
                  </a:lnTo>
                  <a:lnTo>
                    <a:pt x="24769" y="3181"/>
                  </a:lnTo>
                  <a:lnTo>
                    <a:pt x="11880" y="11851"/>
                  </a:lnTo>
                  <a:lnTo>
                    <a:pt x="3187" y="24703"/>
                  </a:lnTo>
                  <a:lnTo>
                    <a:pt x="0" y="40425"/>
                  </a:lnTo>
                  <a:lnTo>
                    <a:pt x="3187" y="56175"/>
                  </a:lnTo>
                  <a:lnTo>
                    <a:pt x="11880" y="69040"/>
                  </a:lnTo>
                  <a:lnTo>
                    <a:pt x="24769" y="77716"/>
                  </a:lnTo>
                  <a:lnTo>
                    <a:pt x="40548" y="808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8966683" y="8590121"/>
              <a:ext cx="2314586" cy="1835663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4974348" y="4559704"/>
              <a:ext cx="1757680" cy="1694814"/>
            </a:xfrm>
            <a:custGeom>
              <a:avLst/>
              <a:gdLst/>
              <a:ahLst/>
              <a:cxnLst/>
              <a:rect l="l" t="t" r="r" b="b"/>
              <a:pathLst>
                <a:path w="1757679" h="1694814">
                  <a:moveTo>
                    <a:pt x="102960" y="1694646"/>
                  </a:moveTo>
                  <a:lnTo>
                    <a:pt x="77182" y="1644072"/>
                  </a:lnTo>
                  <a:lnTo>
                    <a:pt x="55718" y="1583922"/>
                  </a:lnTo>
                  <a:lnTo>
                    <a:pt x="38258" y="1514883"/>
                  </a:lnTo>
                  <a:lnTo>
                    <a:pt x="30934" y="1477245"/>
                  </a:lnTo>
                  <a:lnTo>
                    <a:pt x="24495" y="1437643"/>
                  </a:lnTo>
                  <a:lnTo>
                    <a:pt x="18902" y="1396163"/>
                  </a:lnTo>
                  <a:lnTo>
                    <a:pt x="14118" y="1352890"/>
                  </a:lnTo>
                  <a:lnTo>
                    <a:pt x="10102" y="1307910"/>
                  </a:lnTo>
                  <a:lnTo>
                    <a:pt x="6818" y="1261310"/>
                  </a:lnTo>
                  <a:lnTo>
                    <a:pt x="4225" y="1213175"/>
                  </a:lnTo>
                  <a:lnTo>
                    <a:pt x="2285" y="1163591"/>
                  </a:lnTo>
                  <a:lnTo>
                    <a:pt x="960" y="1112645"/>
                  </a:lnTo>
                  <a:lnTo>
                    <a:pt x="211" y="1060421"/>
                  </a:lnTo>
                  <a:lnTo>
                    <a:pt x="0" y="1007007"/>
                  </a:lnTo>
                  <a:lnTo>
                    <a:pt x="286" y="952487"/>
                  </a:lnTo>
                  <a:lnTo>
                    <a:pt x="1033" y="896948"/>
                  </a:lnTo>
                  <a:lnTo>
                    <a:pt x="2201" y="840476"/>
                  </a:lnTo>
                  <a:lnTo>
                    <a:pt x="3752" y="783157"/>
                  </a:lnTo>
                  <a:lnTo>
                    <a:pt x="5646" y="725076"/>
                  </a:lnTo>
                  <a:lnTo>
                    <a:pt x="7846" y="666320"/>
                  </a:lnTo>
                  <a:lnTo>
                    <a:pt x="10313" y="606975"/>
                  </a:lnTo>
                  <a:lnTo>
                    <a:pt x="13007" y="547125"/>
                  </a:lnTo>
                  <a:lnTo>
                    <a:pt x="15891" y="486859"/>
                  </a:lnTo>
                  <a:lnTo>
                    <a:pt x="18925" y="426260"/>
                  </a:lnTo>
                  <a:lnTo>
                    <a:pt x="35002" y="121299"/>
                  </a:lnTo>
                  <a:lnTo>
                    <a:pt x="41134" y="0"/>
                  </a:lnTo>
                  <a:lnTo>
                    <a:pt x="1757648" y="1617465"/>
                  </a:lnTo>
                  <a:lnTo>
                    <a:pt x="955733" y="1654558"/>
                  </a:lnTo>
                  <a:lnTo>
                    <a:pt x="390113" y="1680902"/>
                  </a:lnTo>
                  <a:lnTo>
                    <a:pt x="102960" y="1694646"/>
                  </a:lnTo>
                  <a:close/>
                </a:path>
              </a:pathLst>
            </a:custGeom>
            <a:solidFill>
              <a:srgbClr val="00000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012096" y="4559704"/>
              <a:ext cx="1720214" cy="1647825"/>
            </a:xfrm>
            <a:custGeom>
              <a:avLst/>
              <a:gdLst/>
              <a:ahLst/>
              <a:cxnLst/>
              <a:rect l="l" t="t" r="r" b="b"/>
              <a:pathLst>
                <a:path w="1720215" h="1647825">
                  <a:moveTo>
                    <a:pt x="103771" y="1647406"/>
                  </a:moveTo>
                  <a:lnTo>
                    <a:pt x="30871" y="1260879"/>
                  </a:lnTo>
                  <a:lnTo>
                    <a:pt x="2721" y="708930"/>
                  </a:lnTo>
                  <a:lnTo>
                    <a:pt x="0" y="214367"/>
                  </a:lnTo>
                  <a:lnTo>
                    <a:pt x="3386" y="0"/>
                  </a:lnTo>
                  <a:lnTo>
                    <a:pt x="1644777" y="25283"/>
                  </a:lnTo>
                  <a:lnTo>
                    <a:pt x="1645858" y="553633"/>
                  </a:lnTo>
                  <a:lnTo>
                    <a:pt x="1672865" y="1069882"/>
                  </a:lnTo>
                  <a:lnTo>
                    <a:pt x="1704609" y="1461877"/>
                  </a:lnTo>
                  <a:lnTo>
                    <a:pt x="1719900" y="1617465"/>
                  </a:lnTo>
                  <a:lnTo>
                    <a:pt x="103771" y="1647406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59919" y="4423973"/>
              <a:ext cx="565785" cy="467359"/>
            </a:xfrm>
            <a:custGeom>
              <a:avLst/>
              <a:gdLst/>
              <a:ahLst/>
              <a:cxnLst/>
              <a:rect l="l" t="t" r="r" b="b"/>
              <a:pathLst>
                <a:path w="565785" h="467360">
                  <a:moveTo>
                    <a:pt x="110356" y="467075"/>
                  </a:moveTo>
                  <a:lnTo>
                    <a:pt x="0" y="326686"/>
                  </a:lnTo>
                  <a:lnTo>
                    <a:pt x="65046" y="286963"/>
                  </a:lnTo>
                  <a:lnTo>
                    <a:pt x="207750" y="193533"/>
                  </a:lnTo>
                  <a:lnTo>
                    <a:pt x="349456" y="85008"/>
                  </a:lnTo>
                  <a:lnTo>
                    <a:pt x="411511" y="0"/>
                  </a:lnTo>
                  <a:lnTo>
                    <a:pt x="435329" y="8795"/>
                  </a:lnTo>
                  <a:lnTo>
                    <a:pt x="488378" y="42416"/>
                  </a:lnTo>
                  <a:lnTo>
                    <a:pt x="541552" y="78781"/>
                  </a:lnTo>
                  <a:lnTo>
                    <a:pt x="565744" y="95810"/>
                  </a:lnTo>
                  <a:lnTo>
                    <a:pt x="110356" y="467075"/>
                  </a:lnTo>
                  <a:close/>
                </a:path>
              </a:pathLst>
            </a:custGeom>
            <a:solidFill>
              <a:srgbClr val="F17D97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196281" y="4789211"/>
              <a:ext cx="1335405" cy="1239520"/>
            </a:xfrm>
            <a:custGeom>
              <a:avLst/>
              <a:gdLst/>
              <a:ahLst/>
              <a:cxnLst/>
              <a:rect l="l" t="t" r="r" b="b"/>
              <a:pathLst>
                <a:path w="1335404" h="1239520">
                  <a:moveTo>
                    <a:pt x="1299705" y="612825"/>
                  </a:moveTo>
                  <a:lnTo>
                    <a:pt x="25" y="612825"/>
                  </a:lnTo>
                  <a:lnTo>
                    <a:pt x="25" y="626135"/>
                  </a:lnTo>
                  <a:lnTo>
                    <a:pt x="1299705" y="626135"/>
                  </a:lnTo>
                  <a:lnTo>
                    <a:pt x="1299705" y="612825"/>
                  </a:lnTo>
                  <a:close/>
                </a:path>
                <a:path w="1335404" h="1239520">
                  <a:moveTo>
                    <a:pt x="1300314" y="199021"/>
                  </a:moveTo>
                  <a:lnTo>
                    <a:pt x="1299997" y="185712"/>
                  </a:lnTo>
                  <a:lnTo>
                    <a:pt x="38" y="216204"/>
                  </a:lnTo>
                  <a:lnTo>
                    <a:pt x="355" y="229514"/>
                  </a:lnTo>
                  <a:lnTo>
                    <a:pt x="1300314" y="199021"/>
                  </a:lnTo>
                  <a:close/>
                </a:path>
                <a:path w="1335404" h="1239520">
                  <a:moveTo>
                    <a:pt x="1300365" y="13296"/>
                  </a:moveTo>
                  <a:lnTo>
                    <a:pt x="1300099" y="0"/>
                  </a:lnTo>
                  <a:lnTo>
                    <a:pt x="12" y="25361"/>
                  </a:lnTo>
                  <a:lnTo>
                    <a:pt x="279" y="38671"/>
                  </a:lnTo>
                  <a:lnTo>
                    <a:pt x="1300365" y="13296"/>
                  </a:lnTo>
                  <a:close/>
                </a:path>
                <a:path w="1335404" h="1239520">
                  <a:moveTo>
                    <a:pt x="1300429" y="419785"/>
                  </a:moveTo>
                  <a:lnTo>
                    <a:pt x="1300213" y="406488"/>
                  </a:lnTo>
                  <a:lnTo>
                    <a:pt x="0" y="426656"/>
                  </a:lnTo>
                  <a:lnTo>
                    <a:pt x="203" y="439953"/>
                  </a:lnTo>
                  <a:lnTo>
                    <a:pt x="1300429" y="419785"/>
                  </a:lnTo>
                  <a:close/>
                </a:path>
                <a:path w="1335404" h="1239520">
                  <a:moveTo>
                    <a:pt x="1334274" y="1195679"/>
                  </a:moveTo>
                  <a:lnTo>
                    <a:pt x="509866" y="1212811"/>
                  </a:lnTo>
                  <a:lnTo>
                    <a:pt x="260299" y="1218793"/>
                  </a:lnTo>
                  <a:lnTo>
                    <a:pt x="162356" y="1221435"/>
                  </a:lnTo>
                  <a:lnTo>
                    <a:pt x="90081" y="1223733"/>
                  </a:lnTo>
                  <a:lnTo>
                    <a:pt x="49314" y="1225575"/>
                  </a:lnTo>
                  <a:lnTo>
                    <a:pt x="42570" y="1226286"/>
                  </a:lnTo>
                  <a:lnTo>
                    <a:pt x="46558" y="1238923"/>
                  </a:lnTo>
                  <a:lnTo>
                    <a:pt x="53073" y="1238389"/>
                  </a:lnTo>
                  <a:lnTo>
                    <a:pt x="66878" y="1237729"/>
                  </a:lnTo>
                  <a:lnTo>
                    <a:pt x="114515" y="1236078"/>
                  </a:lnTo>
                  <a:lnTo>
                    <a:pt x="185775" y="1234059"/>
                  </a:lnTo>
                  <a:lnTo>
                    <a:pt x="328879" y="1230464"/>
                  </a:lnTo>
                  <a:lnTo>
                    <a:pt x="633133" y="1223556"/>
                  </a:lnTo>
                  <a:lnTo>
                    <a:pt x="1334274" y="1208989"/>
                  </a:lnTo>
                  <a:lnTo>
                    <a:pt x="1334274" y="1195679"/>
                  </a:lnTo>
                  <a:close/>
                </a:path>
                <a:path w="1335404" h="1239520">
                  <a:moveTo>
                    <a:pt x="1334935" y="1009383"/>
                  </a:moveTo>
                  <a:lnTo>
                    <a:pt x="25" y="1009383"/>
                  </a:lnTo>
                  <a:lnTo>
                    <a:pt x="25" y="1022692"/>
                  </a:lnTo>
                  <a:lnTo>
                    <a:pt x="1334935" y="1022692"/>
                  </a:lnTo>
                  <a:lnTo>
                    <a:pt x="1334935" y="1009383"/>
                  </a:lnTo>
                  <a:close/>
                </a:path>
                <a:path w="1335404" h="1239520">
                  <a:moveTo>
                    <a:pt x="1334935" y="798461"/>
                  </a:moveTo>
                  <a:lnTo>
                    <a:pt x="25" y="798461"/>
                  </a:lnTo>
                  <a:lnTo>
                    <a:pt x="25" y="811771"/>
                  </a:lnTo>
                  <a:lnTo>
                    <a:pt x="1334935" y="811771"/>
                  </a:lnTo>
                  <a:lnTo>
                    <a:pt x="1334935" y="798461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479283" y="6099551"/>
              <a:ext cx="530225" cy="227965"/>
            </a:xfrm>
            <a:custGeom>
              <a:avLst/>
              <a:gdLst/>
              <a:ahLst/>
              <a:cxnLst/>
              <a:rect l="l" t="t" r="r" b="b"/>
              <a:pathLst>
                <a:path w="530225" h="227964">
                  <a:moveTo>
                    <a:pt x="299631" y="227589"/>
                  </a:moveTo>
                  <a:lnTo>
                    <a:pt x="1559" y="170126"/>
                  </a:lnTo>
                  <a:lnTo>
                    <a:pt x="0" y="168569"/>
                  </a:lnTo>
                  <a:lnTo>
                    <a:pt x="0" y="162164"/>
                  </a:lnTo>
                  <a:lnTo>
                    <a:pt x="9463" y="159988"/>
                  </a:lnTo>
                  <a:lnTo>
                    <a:pt x="9463" y="78863"/>
                  </a:lnTo>
                  <a:lnTo>
                    <a:pt x="0" y="76770"/>
                  </a:lnTo>
                  <a:lnTo>
                    <a:pt x="0" y="74529"/>
                  </a:lnTo>
                  <a:lnTo>
                    <a:pt x="1559" y="69857"/>
                  </a:lnTo>
                  <a:lnTo>
                    <a:pt x="238664" y="0"/>
                  </a:lnTo>
                  <a:lnTo>
                    <a:pt x="510767" y="49579"/>
                  </a:lnTo>
                  <a:lnTo>
                    <a:pt x="515996" y="56716"/>
                  </a:lnTo>
                  <a:lnTo>
                    <a:pt x="525496" y="76263"/>
                  </a:lnTo>
                  <a:lnTo>
                    <a:pt x="529989" y="105422"/>
                  </a:lnTo>
                  <a:lnTo>
                    <a:pt x="520197" y="141395"/>
                  </a:lnTo>
                  <a:lnTo>
                    <a:pt x="299631" y="227589"/>
                  </a:lnTo>
                  <a:close/>
                </a:path>
              </a:pathLst>
            </a:custGeom>
            <a:solidFill>
              <a:srgbClr val="5C85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788477" y="6198878"/>
              <a:ext cx="85118" cy="115122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6486787" y="6178416"/>
              <a:ext cx="302260" cy="135255"/>
            </a:xfrm>
            <a:custGeom>
              <a:avLst/>
              <a:gdLst/>
              <a:ahLst/>
              <a:cxnLst/>
              <a:rect l="l" t="t" r="r" b="b"/>
              <a:pathLst>
                <a:path w="302259" h="135254">
                  <a:moveTo>
                    <a:pt x="289785" y="135202"/>
                  </a:moveTo>
                  <a:lnTo>
                    <a:pt x="0" y="81124"/>
                  </a:lnTo>
                  <a:lnTo>
                    <a:pt x="0" y="0"/>
                  </a:lnTo>
                  <a:lnTo>
                    <a:pt x="98868" y="14788"/>
                  </a:lnTo>
                  <a:lnTo>
                    <a:pt x="192729" y="29945"/>
                  </a:lnTo>
                  <a:lnTo>
                    <a:pt x="289785" y="47319"/>
                  </a:lnTo>
                  <a:lnTo>
                    <a:pt x="302249" y="84341"/>
                  </a:lnTo>
                  <a:lnTo>
                    <a:pt x="300864" y="111963"/>
                  </a:lnTo>
                  <a:lnTo>
                    <a:pt x="293940" y="129234"/>
                  </a:lnTo>
                  <a:lnTo>
                    <a:pt x="289785" y="13520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486787" y="6178416"/>
              <a:ext cx="303530" cy="135255"/>
            </a:xfrm>
            <a:custGeom>
              <a:avLst/>
              <a:gdLst/>
              <a:ahLst/>
              <a:cxnLst/>
              <a:rect l="l" t="t" r="r" b="b"/>
              <a:pathLst>
                <a:path w="303529" h="135254">
                  <a:moveTo>
                    <a:pt x="289785" y="135202"/>
                  </a:moveTo>
                  <a:lnTo>
                    <a:pt x="0" y="81124"/>
                  </a:lnTo>
                  <a:lnTo>
                    <a:pt x="0" y="0"/>
                  </a:lnTo>
                  <a:lnTo>
                    <a:pt x="53700" y="7886"/>
                  </a:lnTo>
                  <a:lnTo>
                    <a:pt x="110186" y="16553"/>
                  </a:lnTo>
                  <a:lnTo>
                    <a:pt x="176970" y="27311"/>
                  </a:lnTo>
                  <a:lnTo>
                    <a:pt x="230253" y="48292"/>
                  </a:lnTo>
                  <a:lnTo>
                    <a:pt x="262200" y="42133"/>
                  </a:lnTo>
                  <a:lnTo>
                    <a:pt x="295995" y="60652"/>
                  </a:lnTo>
                  <a:lnTo>
                    <a:pt x="302915" y="94659"/>
                  </a:lnTo>
                  <a:lnTo>
                    <a:pt x="300862" y="111973"/>
                  </a:lnTo>
                  <a:lnTo>
                    <a:pt x="296348" y="124690"/>
                  </a:lnTo>
                  <a:lnTo>
                    <a:pt x="291836" y="132527"/>
                  </a:lnTo>
                  <a:lnTo>
                    <a:pt x="289785" y="135202"/>
                  </a:lnTo>
                  <a:close/>
                </a:path>
              </a:pathLst>
            </a:custGeom>
            <a:solidFill>
              <a:srgbClr val="D9D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486684" y="5999119"/>
              <a:ext cx="530225" cy="227965"/>
            </a:xfrm>
            <a:custGeom>
              <a:avLst/>
              <a:gdLst/>
              <a:ahLst/>
              <a:cxnLst/>
              <a:rect l="l" t="t" r="r" b="b"/>
              <a:pathLst>
                <a:path w="530225" h="227964">
                  <a:moveTo>
                    <a:pt x="230356" y="227589"/>
                  </a:moveTo>
                  <a:lnTo>
                    <a:pt x="9790" y="141395"/>
                  </a:lnTo>
                  <a:lnTo>
                    <a:pt x="0" y="105423"/>
                  </a:lnTo>
                  <a:lnTo>
                    <a:pt x="4493" y="76264"/>
                  </a:lnTo>
                  <a:lnTo>
                    <a:pt x="13992" y="56717"/>
                  </a:lnTo>
                  <a:lnTo>
                    <a:pt x="19220" y="49579"/>
                  </a:lnTo>
                  <a:lnTo>
                    <a:pt x="291323" y="0"/>
                  </a:lnTo>
                  <a:lnTo>
                    <a:pt x="528428" y="73528"/>
                  </a:lnTo>
                  <a:lnTo>
                    <a:pt x="529981" y="78174"/>
                  </a:lnTo>
                  <a:lnTo>
                    <a:pt x="529981" y="80374"/>
                  </a:lnTo>
                  <a:lnTo>
                    <a:pt x="520523" y="81531"/>
                  </a:lnTo>
                  <a:lnTo>
                    <a:pt x="520523" y="159988"/>
                  </a:lnTo>
                  <a:lnTo>
                    <a:pt x="529981" y="162162"/>
                  </a:lnTo>
                  <a:lnTo>
                    <a:pt x="529981" y="168579"/>
                  </a:lnTo>
                  <a:lnTo>
                    <a:pt x="528428" y="170131"/>
                  </a:lnTo>
                  <a:lnTo>
                    <a:pt x="230356" y="227589"/>
                  </a:lnTo>
                  <a:close/>
                </a:path>
              </a:pathLst>
            </a:custGeom>
            <a:solidFill>
              <a:srgbClr val="ECB3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498315" y="6058477"/>
              <a:ext cx="510540" cy="158750"/>
            </a:xfrm>
            <a:custGeom>
              <a:avLst/>
              <a:gdLst/>
              <a:ahLst/>
              <a:cxnLst/>
              <a:rect l="l" t="t" r="r" b="b"/>
              <a:pathLst>
                <a:path w="510540" h="158750">
                  <a:moveTo>
                    <a:pt x="217796" y="158675"/>
                  </a:moveTo>
                  <a:lnTo>
                    <a:pt x="6539" y="76277"/>
                  </a:lnTo>
                  <a:lnTo>
                    <a:pt x="3883" y="69981"/>
                  </a:lnTo>
                  <a:lnTo>
                    <a:pt x="0" y="53130"/>
                  </a:lnTo>
                  <a:lnTo>
                    <a:pt x="1022" y="28783"/>
                  </a:lnTo>
                  <a:lnTo>
                    <a:pt x="13081" y="0"/>
                  </a:lnTo>
                  <a:lnTo>
                    <a:pt x="63233" y="17972"/>
                  </a:lnTo>
                  <a:lnTo>
                    <a:pt x="132916" y="41606"/>
                  </a:lnTo>
                  <a:lnTo>
                    <a:pt x="194780" y="62180"/>
                  </a:lnTo>
                  <a:lnTo>
                    <a:pt x="221479" y="70976"/>
                  </a:lnTo>
                  <a:lnTo>
                    <a:pt x="510121" y="21954"/>
                  </a:lnTo>
                  <a:lnTo>
                    <a:pt x="510121" y="100629"/>
                  </a:lnTo>
                  <a:lnTo>
                    <a:pt x="217796" y="15867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497794" y="6066870"/>
              <a:ext cx="222001" cy="150282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6485884" y="5893218"/>
              <a:ext cx="530860" cy="227965"/>
            </a:xfrm>
            <a:custGeom>
              <a:avLst/>
              <a:gdLst/>
              <a:ahLst/>
              <a:cxnLst/>
              <a:rect l="l" t="t" r="r" b="b"/>
              <a:pathLst>
                <a:path w="530859" h="227964">
                  <a:moveTo>
                    <a:pt x="300388" y="227580"/>
                  </a:moveTo>
                  <a:lnTo>
                    <a:pt x="2316" y="170122"/>
                  </a:lnTo>
                  <a:lnTo>
                    <a:pt x="0" y="167807"/>
                  </a:lnTo>
                  <a:lnTo>
                    <a:pt x="0" y="162329"/>
                  </a:lnTo>
                  <a:lnTo>
                    <a:pt x="10220" y="159978"/>
                  </a:lnTo>
                  <a:lnTo>
                    <a:pt x="10220" y="78859"/>
                  </a:lnTo>
                  <a:lnTo>
                    <a:pt x="59" y="76607"/>
                  </a:lnTo>
                  <a:lnTo>
                    <a:pt x="2316" y="69848"/>
                  </a:lnTo>
                  <a:lnTo>
                    <a:pt x="239404" y="0"/>
                  </a:lnTo>
                  <a:lnTo>
                    <a:pt x="511524" y="49570"/>
                  </a:lnTo>
                  <a:lnTo>
                    <a:pt x="516752" y="56708"/>
                  </a:lnTo>
                  <a:lnTo>
                    <a:pt x="526253" y="76255"/>
                  </a:lnTo>
                  <a:lnTo>
                    <a:pt x="530746" y="105414"/>
                  </a:lnTo>
                  <a:lnTo>
                    <a:pt x="520954" y="141386"/>
                  </a:lnTo>
                  <a:lnTo>
                    <a:pt x="300388" y="227580"/>
                  </a:lnTo>
                  <a:close/>
                </a:path>
              </a:pathLst>
            </a:custGeom>
            <a:solidFill>
              <a:srgbClr val="46AC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725305" y="5893214"/>
              <a:ext cx="114300" cy="20955"/>
            </a:xfrm>
            <a:custGeom>
              <a:avLst/>
              <a:gdLst/>
              <a:ahLst/>
              <a:cxnLst/>
              <a:rect l="l" t="t" r="r" b="b"/>
              <a:pathLst>
                <a:path w="114300" h="20954">
                  <a:moveTo>
                    <a:pt x="114026" y="20775"/>
                  </a:moveTo>
                  <a:lnTo>
                    <a:pt x="0" y="0"/>
                  </a:lnTo>
                  <a:lnTo>
                    <a:pt x="114026" y="20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487865" y="5893214"/>
              <a:ext cx="351790" cy="79375"/>
            </a:xfrm>
            <a:custGeom>
              <a:avLst/>
              <a:gdLst/>
              <a:ahLst/>
              <a:cxnLst/>
              <a:rect l="l" t="t" r="r" b="b"/>
              <a:pathLst>
                <a:path w="351790" h="79375">
                  <a:moveTo>
                    <a:pt x="8239" y="78863"/>
                  </a:moveTo>
                  <a:lnTo>
                    <a:pt x="0" y="77036"/>
                  </a:lnTo>
                  <a:lnTo>
                    <a:pt x="8" y="71152"/>
                  </a:lnTo>
                  <a:lnTo>
                    <a:pt x="111" y="70526"/>
                  </a:lnTo>
                  <a:lnTo>
                    <a:pt x="335" y="69852"/>
                  </a:lnTo>
                  <a:lnTo>
                    <a:pt x="237439" y="0"/>
                  </a:lnTo>
                  <a:lnTo>
                    <a:pt x="351466" y="20775"/>
                  </a:lnTo>
                  <a:lnTo>
                    <a:pt x="8239" y="78863"/>
                  </a:lnTo>
                  <a:close/>
                </a:path>
              </a:pathLst>
            </a:custGeom>
            <a:solidFill>
              <a:srgbClr val="61B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494145" y="5972077"/>
              <a:ext cx="302260" cy="135255"/>
            </a:xfrm>
            <a:custGeom>
              <a:avLst/>
              <a:gdLst/>
              <a:ahLst/>
              <a:cxnLst/>
              <a:rect l="l" t="t" r="r" b="b"/>
              <a:pathLst>
                <a:path w="302259" h="135254">
                  <a:moveTo>
                    <a:pt x="289785" y="135198"/>
                  </a:moveTo>
                  <a:lnTo>
                    <a:pt x="0" y="81119"/>
                  </a:lnTo>
                  <a:lnTo>
                    <a:pt x="0" y="0"/>
                  </a:lnTo>
                  <a:lnTo>
                    <a:pt x="98868" y="14788"/>
                  </a:lnTo>
                  <a:lnTo>
                    <a:pt x="192729" y="29945"/>
                  </a:lnTo>
                  <a:lnTo>
                    <a:pt x="289785" y="47319"/>
                  </a:lnTo>
                  <a:lnTo>
                    <a:pt x="302249" y="84340"/>
                  </a:lnTo>
                  <a:lnTo>
                    <a:pt x="300864" y="111961"/>
                  </a:lnTo>
                  <a:lnTo>
                    <a:pt x="293940" y="129230"/>
                  </a:lnTo>
                  <a:lnTo>
                    <a:pt x="289785" y="135198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6795835" y="5993003"/>
              <a:ext cx="86164" cy="114272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9292675" y="207117"/>
              <a:ext cx="1628139" cy="1567180"/>
            </a:xfrm>
            <a:custGeom>
              <a:avLst/>
              <a:gdLst/>
              <a:ahLst/>
              <a:cxnLst/>
              <a:rect l="l" t="t" r="r" b="b"/>
              <a:pathLst>
                <a:path w="1628140" h="1567180">
                  <a:moveTo>
                    <a:pt x="95343" y="1567136"/>
                  </a:moveTo>
                  <a:lnTo>
                    <a:pt x="70115" y="1517143"/>
                  </a:lnTo>
                  <a:lnTo>
                    <a:pt x="49378" y="1457199"/>
                  </a:lnTo>
                  <a:lnTo>
                    <a:pt x="32786" y="1388065"/>
                  </a:lnTo>
                  <a:lnTo>
                    <a:pt x="25938" y="1350290"/>
                  </a:lnTo>
                  <a:lnTo>
                    <a:pt x="19997" y="1310503"/>
                  </a:lnTo>
                  <a:lnTo>
                    <a:pt x="14922" y="1268801"/>
                  </a:lnTo>
                  <a:lnTo>
                    <a:pt x="10668" y="1225277"/>
                  </a:lnTo>
                  <a:lnTo>
                    <a:pt x="7193" y="1180028"/>
                  </a:lnTo>
                  <a:lnTo>
                    <a:pt x="4454" y="1133149"/>
                  </a:lnTo>
                  <a:lnTo>
                    <a:pt x="2408" y="1084735"/>
                  </a:lnTo>
                  <a:lnTo>
                    <a:pt x="1013" y="1034882"/>
                  </a:lnTo>
                  <a:lnTo>
                    <a:pt x="224" y="983684"/>
                  </a:lnTo>
                  <a:lnTo>
                    <a:pt x="0" y="931237"/>
                  </a:lnTo>
                  <a:lnTo>
                    <a:pt x="296" y="877636"/>
                  </a:lnTo>
                  <a:lnTo>
                    <a:pt x="1071" y="822977"/>
                  </a:lnTo>
                  <a:lnTo>
                    <a:pt x="2282" y="767355"/>
                  </a:lnTo>
                  <a:lnTo>
                    <a:pt x="3884" y="710865"/>
                  </a:lnTo>
                  <a:lnTo>
                    <a:pt x="5837" y="653603"/>
                  </a:lnTo>
                  <a:lnTo>
                    <a:pt x="8095" y="595664"/>
                  </a:lnTo>
                  <a:lnTo>
                    <a:pt x="10617" y="537143"/>
                  </a:lnTo>
                  <a:lnTo>
                    <a:pt x="13360" y="478135"/>
                  </a:lnTo>
                  <a:lnTo>
                    <a:pt x="19336" y="359042"/>
                  </a:lnTo>
                  <a:lnTo>
                    <a:pt x="32045" y="119212"/>
                  </a:lnTo>
                  <a:lnTo>
                    <a:pt x="38091" y="0"/>
                  </a:lnTo>
                  <a:lnTo>
                    <a:pt x="1627616" y="1495762"/>
                  </a:lnTo>
                  <a:lnTo>
                    <a:pt x="885027" y="1530065"/>
                  </a:lnTo>
                  <a:lnTo>
                    <a:pt x="361252" y="1554426"/>
                  </a:lnTo>
                  <a:lnTo>
                    <a:pt x="95343" y="1567136"/>
                  </a:lnTo>
                  <a:close/>
                </a:path>
              </a:pathLst>
            </a:custGeom>
            <a:solidFill>
              <a:srgbClr val="00000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27631" y="207117"/>
              <a:ext cx="1593215" cy="1524000"/>
            </a:xfrm>
            <a:custGeom>
              <a:avLst/>
              <a:gdLst/>
              <a:ahLst/>
              <a:cxnLst/>
              <a:rect l="l" t="t" r="r" b="b"/>
              <a:pathLst>
                <a:path w="1593215" h="1524000">
                  <a:moveTo>
                    <a:pt x="96094" y="1523450"/>
                  </a:moveTo>
                  <a:lnTo>
                    <a:pt x="28587" y="1166007"/>
                  </a:lnTo>
                  <a:lnTo>
                    <a:pt x="2520" y="655588"/>
                  </a:lnTo>
                  <a:lnTo>
                    <a:pt x="0" y="198237"/>
                  </a:lnTo>
                  <a:lnTo>
                    <a:pt x="3135" y="0"/>
                  </a:lnTo>
                  <a:lnTo>
                    <a:pt x="1523096" y="23380"/>
                  </a:lnTo>
                  <a:lnTo>
                    <a:pt x="1524096" y="511976"/>
                  </a:lnTo>
                  <a:lnTo>
                    <a:pt x="1549106" y="989381"/>
                  </a:lnTo>
                  <a:lnTo>
                    <a:pt x="1578501" y="1351882"/>
                  </a:lnTo>
                  <a:lnTo>
                    <a:pt x="1592661" y="1495763"/>
                  </a:lnTo>
                  <a:lnTo>
                    <a:pt x="96094" y="152345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186712" y="81598"/>
              <a:ext cx="524510" cy="432434"/>
            </a:xfrm>
            <a:custGeom>
              <a:avLst/>
              <a:gdLst/>
              <a:ahLst/>
              <a:cxnLst/>
              <a:rect l="l" t="t" r="r" b="b"/>
              <a:pathLst>
                <a:path w="524509" h="432434">
                  <a:moveTo>
                    <a:pt x="102192" y="431931"/>
                  </a:moveTo>
                  <a:lnTo>
                    <a:pt x="0" y="302105"/>
                  </a:lnTo>
                  <a:lnTo>
                    <a:pt x="60234" y="265371"/>
                  </a:lnTo>
                  <a:lnTo>
                    <a:pt x="192380" y="178971"/>
                  </a:lnTo>
                  <a:lnTo>
                    <a:pt x="323603" y="78612"/>
                  </a:lnTo>
                  <a:lnTo>
                    <a:pt x="381067" y="0"/>
                  </a:lnTo>
                  <a:lnTo>
                    <a:pt x="403123" y="8133"/>
                  </a:lnTo>
                  <a:lnTo>
                    <a:pt x="452248" y="39224"/>
                  </a:lnTo>
                  <a:lnTo>
                    <a:pt x="501488" y="72853"/>
                  </a:lnTo>
                  <a:lnTo>
                    <a:pt x="523890" y="88601"/>
                  </a:lnTo>
                  <a:lnTo>
                    <a:pt x="102192" y="431931"/>
                  </a:lnTo>
                  <a:close/>
                </a:path>
              </a:pathLst>
            </a:custGeom>
            <a:solidFill>
              <a:srgbClr val="F17D97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98190" y="419344"/>
              <a:ext cx="1236345" cy="1146175"/>
            </a:xfrm>
            <a:custGeom>
              <a:avLst/>
              <a:gdLst/>
              <a:ahLst/>
              <a:cxnLst/>
              <a:rect l="l" t="t" r="r" b="b"/>
              <a:pathLst>
                <a:path w="1236345" h="1146175">
                  <a:moveTo>
                    <a:pt x="1203553" y="566737"/>
                  </a:moveTo>
                  <a:lnTo>
                    <a:pt x="12" y="566737"/>
                  </a:lnTo>
                  <a:lnTo>
                    <a:pt x="12" y="579043"/>
                  </a:lnTo>
                  <a:lnTo>
                    <a:pt x="1203553" y="579043"/>
                  </a:lnTo>
                  <a:lnTo>
                    <a:pt x="1203553" y="566737"/>
                  </a:lnTo>
                  <a:close/>
                </a:path>
                <a:path w="1236345" h="1146175">
                  <a:moveTo>
                    <a:pt x="1204112" y="184061"/>
                  </a:moveTo>
                  <a:lnTo>
                    <a:pt x="1203833" y="171754"/>
                  </a:lnTo>
                  <a:lnTo>
                    <a:pt x="38" y="199948"/>
                  </a:lnTo>
                  <a:lnTo>
                    <a:pt x="330" y="212255"/>
                  </a:lnTo>
                  <a:lnTo>
                    <a:pt x="1204112" y="184061"/>
                  </a:lnTo>
                  <a:close/>
                </a:path>
                <a:path w="1236345" h="1146175">
                  <a:moveTo>
                    <a:pt x="1204163" y="12306"/>
                  </a:moveTo>
                  <a:lnTo>
                    <a:pt x="1203921" y="0"/>
                  </a:lnTo>
                  <a:lnTo>
                    <a:pt x="12" y="23469"/>
                  </a:lnTo>
                  <a:lnTo>
                    <a:pt x="254" y="35763"/>
                  </a:lnTo>
                  <a:lnTo>
                    <a:pt x="1204163" y="12306"/>
                  </a:lnTo>
                  <a:close/>
                </a:path>
                <a:path w="1236345" h="1146175">
                  <a:moveTo>
                    <a:pt x="1204214" y="388213"/>
                  </a:moveTo>
                  <a:lnTo>
                    <a:pt x="1204023" y="375907"/>
                  </a:lnTo>
                  <a:lnTo>
                    <a:pt x="0" y="394563"/>
                  </a:lnTo>
                  <a:lnTo>
                    <a:pt x="190" y="406869"/>
                  </a:lnTo>
                  <a:lnTo>
                    <a:pt x="1204214" y="388213"/>
                  </a:lnTo>
                  <a:close/>
                </a:path>
                <a:path w="1236345" h="1146175">
                  <a:moveTo>
                    <a:pt x="1235557" y="1105725"/>
                  </a:moveTo>
                  <a:lnTo>
                    <a:pt x="905725" y="1112278"/>
                  </a:lnTo>
                  <a:lnTo>
                    <a:pt x="435533" y="1122413"/>
                  </a:lnTo>
                  <a:lnTo>
                    <a:pt x="255930" y="1126718"/>
                  </a:lnTo>
                  <a:lnTo>
                    <a:pt x="158775" y="1129309"/>
                  </a:lnTo>
                  <a:lnTo>
                    <a:pt x="86804" y="1131544"/>
                  </a:lnTo>
                  <a:lnTo>
                    <a:pt x="46113" y="1133335"/>
                  </a:lnTo>
                  <a:lnTo>
                    <a:pt x="39420" y="1134021"/>
                  </a:lnTo>
                  <a:lnTo>
                    <a:pt x="43116" y="1145717"/>
                  </a:lnTo>
                  <a:lnTo>
                    <a:pt x="49987" y="1145171"/>
                  </a:lnTo>
                  <a:lnTo>
                    <a:pt x="64808" y="1144485"/>
                  </a:lnTo>
                  <a:lnTo>
                    <a:pt x="151358" y="1141768"/>
                  </a:lnTo>
                  <a:lnTo>
                    <a:pt x="289534" y="1138250"/>
                  </a:lnTo>
                  <a:lnTo>
                    <a:pt x="594271" y="1131328"/>
                  </a:lnTo>
                  <a:lnTo>
                    <a:pt x="1235557" y="1118031"/>
                  </a:lnTo>
                  <a:lnTo>
                    <a:pt x="1235557" y="1105725"/>
                  </a:lnTo>
                  <a:close/>
                </a:path>
                <a:path w="1236345" h="1146175">
                  <a:moveTo>
                    <a:pt x="1236179" y="933437"/>
                  </a:moveTo>
                  <a:lnTo>
                    <a:pt x="12" y="933437"/>
                  </a:lnTo>
                  <a:lnTo>
                    <a:pt x="12" y="945743"/>
                  </a:lnTo>
                  <a:lnTo>
                    <a:pt x="1236179" y="945743"/>
                  </a:lnTo>
                  <a:lnTo>
                    <a:pt x="1236179" y="933437"/>
                  </a:lnTo>
                  <a:close/>
                </a:path>
                <a:path w="1236345" h="1146175">
                  <a:moveTo>
                    <a:pt x="1236179" y="738390"/>
                  </a:moveTo>
                  <a:lnTo>
                    <a:pt x="12" y="738390"/>
                  </a:lnTo>
                  <a:lnTo>
                    <a:pt x="12" y="750697"/>
                  </a:lnTo>
                  <a:lnTo>
                    <a:pt x="1236179" y="750697"/>
                  </a:lnTo>
                  <a:lnTo>
                    <a:pt x="1236179" y="73839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 txBox="1"/>
          <p:nvPr/>
        </p:nvSpPr>
        <p:spPr>
          <a:xfrm>
            <a:off x="9704636" y="304035"/>
            <a:ext cx="844550" cy="5467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3025" marR="5080" indent="-60960">
              <a:lnSpc>
                <a:spcPct val="100000"/>
              </a:lnSpc>
              <a:spcBef>
                <a:spcPts val="125"/>
              </a:spcBef>
            </a:pPr>
            <a:r>
              <a:rPr sz="1700" spc="-75" dirty="0">
                <a:latin typeface="Microsoft Sans Serif"/>
                <a:cs typeface="Microsoft Sans Serif"/>
              </a:rPr>
              <a:t>İ</a:t>
            </a:r>
            <a:r>
              <a:rPr sz="1350" spc="-75" dirty="0">
                <a:latin typeface="Lucida Sans Unicode"/>
                <a:cs typeface="Lucida Sans Unicode"/>
              </a:rPr>
              <a:t>ş</a:t>
            </a:r>
            <a:r>
              <a:rPr sz="1700" spc="-75" dirty="0">
                <a:latin typeface="Microsoft Sans Serif"/>
                <a:cs typeface="Microsoft Sans Serif"/>
              </a:rPr>
              <a:t>lenecek </a:t>
            </a:r>
            <a:r>
              <a:rPr sz="1700" spc="-80" dirty="0">
                <a:latin typeface="Microsoft Sans Serif"/>
                <a:cs typeface="Microsoft Sans Serif"/>
              </a:rPr>
              <a:t>konulara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761734" y="820697"/>
            <a:ext cx="730250" cy="288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40" dirty="0">
                <a:latin typeface="Microsoft Sans Serif"/>
                <a:cs typeface="Microsoft Sans Serif"/>
              </a:rPr>
              <a:t>önceden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606920" y="1079028"/>
            <a:ext cx="1040130" cy="288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10" dirty="0">
                <a:latin typeface="Microsoft Sans Serif"/>
                <a:cs typeface="Microsoft Sans Serif"/>
              </a:rPr>
              <a:t>hazırlanarak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539478" y="1337358"/>
            <a:ext cx="1174750" cy="288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14" dirty="0">
                <a:latin typeface="Microsoft Sans Serif"/>
                <a:cs typeface="Microsoft Sans Serif"/>
              </a:rPr>
              <a:t>derse</a:t>
            </a:r>
            <a:r>
              <a:rPr sz="1700" spc="-70" dirty="0">
                <a:latin typeface="Microsoft Sans Serif"/>
                <a:cs typeface="Microsoft Sans Serif"/>
              </a:rPr>
              <a:t> </a:t>
            </a:r>
            <a:r>
              <a:rPr sz="1700" spc="-85" dirty="0">
                <a:latin typeface="Microsoft Sans Serif"/>
                <a:cs typeface="Microsoft Sans Serif"/>
              </a:rPr>
              <a:t>giderim</a:t>
            </a:r>
            <a:endParaRPr sz="1700">
              <a:latin typeface="Microsoft Sans Serif"/>
              <a:cs typeface="Microsoft Sans Serif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296998" y="1873847"/>
            <a:ext cx="9298906" cy="2917591"/>
            <a:chOff x="296998" y="1873847"/>
            <a:chExt cx="9298906" cy="2917591"/>
          </a:xfrm>
        </p:grpSpPr>
        <p:sp>
          <p:nvSpPr>
            <p:cNvPr id="143" name="object 143"/>
            <p:cNvSpPr/>
            <p:nvPr/>
          </p:nvSpPr>
          <p:spPr>
            <a:xfrm>
              <a:off x="8932597" y="2063434"/>
              <a:ext cx="250825" cy="181610"/>
            </a:xfrm>
            <a:custGeom>
              <a:avLst/>
              <a:gdLst/>
              <a:ahLst/>
              <a:cxnLst/>
              <a:rect l="l" t="t" r="r" b="b"/>
              <a:pathLst>
                <a:path w="250825" h="181610">
                  <a:moveTo>
                    <a:pt x="1081" y="181232"/>
                  </a:moveTo>
                  <a:lnTo>
                    <a:pt x="0" y="97445"/>
                  </a:lnTo>
                  <a:lnTo>
                    <a:pt x="169340" y="0"/>
                  </a:lnTo>
                  <a:lnTo>
                    <a:pt x="250673" y="37606"/>
                  </a:lnTo>
                  <a:lnTo>
                    <a:pt x="1081" y="181232"/>
                  </a:lnTo>
                  <a:close/>
                </a:path>
              </a:pathLst>
            </a:custGeom>
            <a:solidFill>
              <a:srgbClr val="9E5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8905113" y="2015226"/>
              <a:ext cx="584835" cy="393700"/>
            </a:xfrm>
            <a:custGeom>
              <a:avLst/>
              <a:gdLst/>
              <a:ahLst/>
              <a:cxnLst/>
              <a:rect l="l" t="t" r="r" b="b"/>
              <a:pathLst>
                <a:path w="584834" h="393700">
                  <a:moveTo>
                    <a:pt x="37947" y="111531"/>
                  </a:moveTo>
                  <a:lnTo>
                    <a:pt x="0" y="111531"/>
                  </a:lnTo>
                  <a:lnTo>
                    <a:pt x="8928" y="384340"/>
                  </a:lnTo>
                  <a:lnTo>
                    <a:pt x="12357" y="391515"/>
                  </a:lnTo>
                  <a:lnTo>
                    <a:pt x="19075" y="393687"/>
                  </a:lnTo>
                  <a:lnTo>
                    <a:pt x="25730" y="391185"/>
                  </a:lnTo>
                  <a:lnTo>
                    <a:pt x="29032" y="384340"/>
                  </a:lnTo>
                  <a:lnTo>
                    <a:pt x="37947" y="111531"/>
                  </a:lnTo>
                  <a:close/>
                </a:path>
                <a:path w="584834" h="393700">
                  <a:moveTo>
                    <a:pt x="584758" y="109613"/>
                  </a:moveTo>
                  <a:lnTo>
                    <a:pt x="394271" y="0"/>
                  </a:lnTo>
                  <a:lnTo>
                    <a:pt x="394271" y="49555"/>
                  </a:lnTo>
                  <a:lnTo>
                    <a:pt x="584758" y="159169"/>
                  </a:lnTo>
                  <a:lnTo>
                    <a:pt x="584758" y="109613"/>
                  </a:lnTo>
                  <a:close/>
                </a:path>
              </a:pathLst>
            </a:custGeom>
            <a:solidFill>
              <a:srgbClr val="B66E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489877" y="2121048"/>
              <a:ext cx="6579" cy="53340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9299392" y="2011437"/>
              <a:ext cx="197485" cy="113664"/>
            </a:xfrm>
            <a:custGeom>
              <a:avLst/>
              <a:gdLst/>
              <a:ahLst/>
              <a:cxnLst/>
              <a:rect l="l" t="t" r="r" b="b"/>
              <a:pathLst>
                <a:path w="197484" h="113664">
                  <a:moveTo>
                    <a:pt x="190481" y="113397"/>
                  </a:moveTo>
                  <a:lnTo>
                    <a:pt x="0" y="3784"/>
                  </a:lnTo>
                  <a:lnTo>
                    <a:pt x="6583" y="0"/>
                  </a:lnTo>
                  <a:lnTo>
                    <a:pt x="197064" y="109608"/>
                  </a:lnTo>
                  <a:lnTo>
                    <a:pt x="190481" y="113397"/>
                  </a:lnTo>
                  <a:close/>
                </a:path>
              </a:pathLst>
            </a:custGeom>
            <a:solidFill>
              <a:srgbClr val="F4B9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8933678" y="2225671"/>
              <a:ext cx="190500" cy="159385"/>
            </a:xfrm>
            <a:custGeom>
              <a:avLst/>
              <a:gdLst/>
              <a:ahLst/>
              <a:cxnLst/>
              <a:rect l="l" t="t" r="r" b="b"/>
              <a:pathLst>
                <a:path w="190500" h="159385">
                  <a:moveTo>
                    <a:pt x="190481" y="159171"/>
                  </a:moveTo>
                  <a:lnTo>
                    <a:pt x="0" y="49558"/>
                  </a:lnTo>
                  <a:lnTo>
                    <a:pt x="0" y="0"/>
                  </a:lnTo>
                  <a:lnTo>
                    <a:pt x="190481" y="109612"/>
                  </a:lnTo>
                  <a:lnTo>
                    <a:pt x="190481" y="159171"/>
                  </a:lnTo>
                  <a:close/>
                </a:path>
              </a:pathLst>
            </a:custGeom>
            <a:solidFill>
              <a:srgbClr val="B66E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8" name="object 148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124160" y="2331496"/>
              <a:ext cx="6581" cy="53346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8933678" y="2221886"/>
              <a:ext cx="197485" cy="113664"/>
            </a:xfrm>
            <a:custGeom>
              <a:avLst/>
              <a:gdLst/>
              <a:ahLst/>
              <a:cxnLst/>
              <a:rect l="l" t="t" r="r" b="b"/>
              <a:pathLst>
                <a:path w="197484" h="113664">
                  <a:moveTo>
                    <a:pt x="190481" y="113397"/>
                  </a:moveTo>
                  <a:lnTo>
                    <a:pt x="0" y="3784"/>
                  </a:lnTo>
                  <a:lnTo>
                    <a:pt x="6581" y="0"/>
                  </a:lnTo>
                  <a:lnTo>
                    <a:pt x="197063" y="109609"/>
                  </a:lnTo>
                  <a:lnTo>
                    <a:pt x="190481" y="113397"/>
                  </a:lnTo>
                  <a:close/>
                </a:path>
              </a:pathLst>
            </a:custGeom>
            <a:solidFill>
              <a:srgbClr val="F4B9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0" name="object 150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9479842" y="2031866"/>
              <a:ext cx="37942" cy="282153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9189938" y="2206345"/>
              <a:ext cx="207184" cy="315541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9287470" y="2306262"/>
              <a:ext cx="306095" cy="293018"/>
            </a:xfrm>
            <a:prstGeom prst="rect">
              <a:avLst/>
            </a:prstGeom>
          </p:spPr>
        </p:pic>
        <p:sp>
          <p:nvSpPr>
            <p:cNvPr id="153" name="object 153"/>
            <p:cNvSpPr/>
            <p:nvPr/>
          </p:nvSpPr>
          <p:spPr>
            <a:xfrm>
              <a:off x="9285389" y="2230039"/>
              <a:ext cx="310515" cy="177800"/>
            </a:xfrm>
            <a:custGeom>
              <a:avLst/>
              <a:gdLst/>
              <a:ahLst/>
              <a:cxnLst/>
              <a:rect l="l" t="t" r="r" b="b"/>
              <a:pathLst>
                <a:path w="310515" h="177800">
                  <a:moveTo>
                    <a:pt x="134463" y="177219"/>
                  </a:moveTo>
                  <a:lnTo>
                    <a:pt x="126447" y="176319"/>
                  </a:lnTo>
                  <a:lnTo>
                    <a:pt x="119389" y="173619"/>
                  </a:lnTo>
                  <a:lnTo>
                    <a:pt x="45" y="104943"/>
                  </a:lnTo>
                  <a:lnTo>
                    <a:pt x="0" y="97159"/>
                  </a:lnTo>
                  <a:lnTo>
                    <a:pt x="8290" y="92358"/>
                  </a:lnTo>
                  <a:lnTo>
                    <a:pt x="160782" y="3598"/>
                  </a:lnTo>
                  <a:lnTo>
                    <a:pt x="167809" y="898"/>
                  </a:lnTo>
                  <a:lnTo>
                    <a:pt x="175818" y="0"/>
                  </a:lnTo>
                  <a:lnTo>
                    <a:pt x="183841" y="905"/>
                  </a:lnTo>
                  <a:lnTo>
                    <a:pt x="190914" y="3615"/>
                  </a:lnTo>
                  <a:lnTo>
                    <a:pt x="301887" y="67473"/>
                  </a:lnTo>
                  <a:lnTo>
                    <a:pt x="310227" y="72274"/>
                  </a:lnTo>
                  <a:lnTo>
                    <a:pt x="310273" y="80056"/>
                  </a:lnTo>
                  <a:lnTo>
                    <a:pt x="301989" y="84858"/>
                  </a:lnTo>
                  <a:lnTo>
                    <a:pt x="149496" y="173619"/>
                  </a:lnTo>
                  <a:lnTo>
                    <a:pt x="142469" y="176319"/>
                  </a:lnTo>
                  <a:lnTo>
                    <a:pt x="134463" y="177219"/>
                  </a:lnTo>
                  <a:close/>
                </a:path>
              </a:pathLst>
            </a:custGeom>
            <a:solidFill>
              <a:srgbClr val="F2E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9242209" y="2233028"/>
              <a:ext cx="254635" cy="107950"/>
            </a:xfrm>
            <a:custGeom>
              <a:avLst/>
              <a:gdLst/>
              <a:ahLst/>
              <a:cxnLst/>
              <a:rect l="l" t="t" r="r" b="b"/>
              <a:pathLst>
                <a:path w="254634" h="107950">
                  <a:moveTo>
                    <a:pt x="182944" y="107678"/>
                  </a:moveTo>
                  <a:lnTo>
                    <a:pt x="101004" y="92879"/>
                  </a:lnTo>
                  <a:lnTo>
                    <a:pt x="52834" y="75013"/>
                  </a:lnTo>
                  <a:lnTo>
                    <a:pt x="15406" y="52826"/>
                  </a:lnTo>
                  <a:lnTo>
                    <a:pt x="376" y="28310"/>
                  </a:lnTo>
                  <a:lnTo>
                    <a:pt x="385" y="26286"/>
                  </a:lnTo>
                  <a:lnTo>
                    <a:pt x="0" y="26204"/>
                  </a:lnTo>
                  <a:lnTo>
                    <a:pt x="33579" y="400"/>
                  </a:lnTo>
                  <a:lnTo>
                    <a:pt x="38538" y="0"/>
                  </a:lnTo>
                  <a:lnTo>
                    <a:pt x="86887" y="5264"/>
                  </a:lnTo>
                  <a:lnTo>
                    <a:pt x="145972" y="17790"/>
                  </a:lnTo>
                  <a:lnTo>
                    <a:pt x="202480" y="33658"/>
                  </a:lnTo>
                  <a:lnTo>
                    <a:pt x="243099" y="48951"/>
                  </a:lnTo>
                  <a:lnTo>
                    <a:pt x="254517" y="59748"/>
                  </a:lnTo>
                  <a:lnTo>
                    <a:pt x="238343" y="75981"/>
                  </a:lnTo>
                  <a:lnTo>
                    <a:pt x="222316" y="90972"/>
                  </a:lnTo>
                  <a:lnTo>
                    <a:pt x="204497" y="102334"/>
                  </a:lnTo>
                  <a:lnTo>
                    <a:pt x="182944" y="107678"/>
                  </a:lnTo>
                  <a:close/>
                </a:path>
              </a:pathLst>
            </a:custGeom>
            <a:solidFill>
              <a:srgbClr val="2018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9308920" y="2185499"/>
              <a:ext cx="224339" cy="157084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8933678" y="2219210"/>
              <a:ext cx="190500" cy="116839"/>
            </a:xfrm>
            <a:custGeom>
              <a:avLst/>
              <a:gdLst/>
              <a:ahLst/>
              <a:cxnLst/>
              <a:rect l="l" t="t" r="r" b="b"/>
              <a:pathLst>
                <a:path w="190500" h="116839">
                  <a:moveTo>
                    <a:pt x="190481" y="116689"/>
                  </a:moveTo>
                  <a:lnTo>
                    <a:pt x="0" y="7076"/>
                  </a:lnTo>
                  <a:lnTo>
                    <a:pt x="0" y="0"/>
                  </a:lnTo>
                  <a:lnTo>
                    <a:pt x="190481" y="109612"/>
                  </a:lnTo>
                  <a:lnTo>
                    <a:pt x="190481" y="116689"/>
                  </a:lnTo>
                  <a:close/>
                </a:path>
              </a:pathLst>
            </a:custGeom>
            <a:solidFill>
              <a:srgbClr val="BCB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9124159" y="2113914"/>
              <a:ext cx="374015" cy="222250"/>
            </a:xfrm>
            <a:custGeom>
              <a:avLst/>
              <a:gdLst/>
              <a:ahLst/>
              <a:cxnLst/>
              <a:rect l="l" t="t" r="r" b="b"/>
              <a:pathLst>
                <a:path w="374015" h="222250">
                  <a:moveTo>
                    <a:pt x="0" y="221983"/>
                  </a:moveTo>
                  <a:lnTo>
                    <a:pt x="0" y="214907"/>
                  </a:lnTo>
                  <a:lnTo>
                    <a:pt x="373460" y="0"/>
                  </a:lnTo>
                  <a:lnTo>
                    <a:pt x="373460" y="7076"/>
                  </a:lnTo>
                  <a:lnTo>
                    <a:pt x="0" y="221983"/>
                  </a:lnTo>
                  <a:close/>
                </a:path>
              </a:pathLst>
            </a:custGeom>
            <a:solidFill>
              <a:srgbClr val="D9D4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933678" y="2004305"/>
              <a:ext cx="564515" cy="325120"/>
            </a:xfrm>
            <a:custGeom>
              <a:avLst/>
              <a:gdLst/>
              <a:ahLst/>
              <a:cxnLst/>
              <a:rect l="l" t="t" r="r" b="b"/>
              <a:pathLst>
                <a:path w="564515" h="325119">
                  <a:moveTo>
                    <a:pt x="190481" y="324516"/>
                  </a:moveTo>
                  <a:lnTo>
                    <a:pt x="0" y="214902"/>
                  </a:lnTo>
                  <a:lnTo>
                    <a:pt x="373457" y="0"/>
                  </a:lnTo>
                  <a:lnTo>
                    <a:pt x="563941" y="109609"/>
                  </a:lnTo>
                  <a:lnTo>
                    <a:pt x="190481" y="324516"/>
                  </a:lnTo>
                  <a:close/>
                </a:path>
              </a:pathLst>
            </a:custGeom>
            <a:solidFill>
              <a:srgbClr val="F2E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8933678" y="2016792"/>
              <a:ext cx="522605" cy="300990"/>
            </a:xfrm>
            <a:custGeom>
              <a:avLst/>
              <a:gdLst/>
              <a:ahLst/>
              <a:cxnLst/>
              <a:rect l="l" t="t" r="r" b="b"/>
              <a:pathLst>
                <a:path w="522604" h="300989">
                  <a:moveTo>
                    <a:pt x="170412" y="300481"/>
                  </a:moveTo>
                  <a:lnTo>
                    <a:pt x="95241" y="260764"/>
                  </a:lnTo>
                  <a:lnTo>
                    <a:pt x="0" y="202415"/>
                  </a:lnTo>
                  <a:lnTo>
                    <a:pt x="351755" y="0"/>
                  </a:lnTo>
                  <a:lnTo>
                    <a:pt x="522170" y="98062"/>
                  </a:lnTo>
                  <a:lnTo>
                    <a:pt x="170412" y="300481"/>
                  </a:lnTo>
                  <a:close/>
                </a:path>
              </a:pathLst>
            </a:custGeom>
            <a:solidFill>
              <a:srgbClr val="BCB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8890313" y="2042273"/>
              <a:ext cx="643453" cy="484552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8890354" y="1905036"/>
              <a:ext cx="643890" cy="372110"/>
            </a:xfrm>
            <a:custGeom>
              <a:avLst/>
              <a:gdLst/>
              <a:ahLst/>
              <a:cxnLst/>
              <a:rect l="l" t="t" r="r" b="b"/>
              <a:pathLst>
                <a:path w="643890" h="372110">
                  <a:moveTo>
                    <a:pt x="238333" y="371782"/>
                  </a:moveTo>
                  <a:lnTo>
                    <a:pt x="8825" y="246812"/>
                  </a:lnTo>
                  <a:lnTo>
                    <a:pt x="0" y="234631"/>
                  </a:lnTo>
                  <a:lnTo>
                    <a:pt x="2139" y="228160"/>
                  </a:lnTo>
                  <a:lnTo>
                    <a:pt x="8648" y="222474"/>
                  </a:lnTo>
                  <a:lnTo>
                    <a:pt x="384047" y="5030"/>
                  </a:lnTo>
                  <a:lnTo>
                    <a:pt x="393876" y="1255"/>
                  </a:lnTo>
                  <a:lnTo>
                    <a:pt x="405079" y="0"/>
                  </a:lnTo>
                  <a:lnTo>
                    <a:pt x="416304" y="1265"/>
                  </a:lnTo>
                  <a:lnTo>
                    <a:pt x="426200" y="5055"/>
                  </a:lnTo>
                  <a:lnTo>
                    <a:pt x="634622" y="124993"/>
                  </a:lnTo>
                  <a:lnTo>
                    <a:pt x="641195" y="130679"/>
                  </a:lnTo>
                  <a:lnTo>
                    <a:pt x="643412" y="137148"/>
                  </a:lnTo>
                  <a:lnTo>
                    <a:pt x="641268" y="143618"/>
                  </a:lnTo>
                  <a:lnTo>
                    <a:pt x="634759" y="149304"/>
                  </a:lnTo>
                  <a:lnTo>
                    <a:pt x="259361" y="366746"/>
                  </a:lnTo>
                  <a:lnTo>
                    <a:pt x="249532" y="370523"/>
                  </a:lnTo>
                  <a:lnTo>
                    <a:pt x="238333" y="371782"/>
                  </a:lnTo>
                  <a:close/>
                </a:path>
              </a:pathLst>
            </a:custGeom>
            <a:solidFill>
              <a:srgbClr val="F2E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9012317" y="1957682"/>
              <a:ext cx="225502" cy="129455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9006728" y="1873847"/>
              <a:ext cx="546863" cy="391365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8907246" y="2026666"/>
              <a:ext cx="102282" cy="127283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296998" y="3285218"/>
              <a:ext cx="765175" cy="1506220"/>
            </a:xfrm>
            <a:custGeom>
              <a:avLst/>
              <a:gdLst/>
              <a:ahLst/>
              <a:cxnLst/>
              <a:rect l="l" t="t" r="r" b="b"/>
              <a:pathLst>
                <a:path w="765175" h="1506220">
                  <a:moveTo>
                    <a:pt x="639970" y="353803"/>
                  </a:moveTo>
                  <a:lnTo>
                    <a:pt x="734508" y="353803"/>
                  </a:lnTo>
                  <a:lnTo>
                    <a:pt x="718252" y="341938"/>
                  </a:lnTo>
                  <a:lnTo>
                    <a:pt x="698354" y="333308"/>
                  </a:lnTo>
                  <a:lnTo>
                    <a:pt x="679266" y="329533"/>
                  </a:lnTo>
                  <a:lnTo>
                    <a:pt x="665439" y="332230"/>
                  </a:lnTo>
                  <a:lnTo>
                    <a:pt x="640419" y="353399"/>
                  </a:lnTo>
                  <a:lnTo>
                    <a:pt x="639970" y="353803"/>
                  </a:lnTo>
                  <a:close/>
                </a:path>
                <a:path w="765175" h="1506220">
                  <a:moveTo>
                    <a:pt x="717982" y="367758"/>
                  </a:moveTo>
                  <a:lnTo>
                    <a:pt x="741522" y="367287"/>
                  </a:lnTo>
                  <a:lnTo>
                    <a:pt x="759397" y="361152"/>
                  </a:lnTo>
                  <a:lnTo>
                    <a:pt x="764725" y="353803"/>
                  </a:lnTo>
                  <a:lnTo>
                    <a:pt x="758183" y="350163"/>
                  </a:lnTo>
                  <a:lnTo>
                    <a:pt x="747998" y="350567"/>
                  </a:lnTo>
                  <a:lnTo>
                    <a:pt x="738622" y="352590"/>
                  </a:lnTo>
                  <a:lnTo>
                    <a:pt x="734508" y="353803"/>
                  </a:lnTo>
                  <a:lnTo>
                    <a:pt x="639970" y="353803"/>
                  </a:lnTo>
                  <a:lnTo>
                    <a:pt x="635174" y="358118"/>
                  </a:lnTo>
                  <a:lnTo>
                    <a:pt x="695656" y="358118"/>
                  </a:lnTo>
                  <a:lnTo>
                    <a:pt x="717982" y="367758"/>
                  </a:lnTo>
                  <a:close/>
                </a:path>
                <a:path w="765175" h="1506220">
                  <a:moveTo>
                    <a:pt x="532727" y="517865"/>
                  </a:moveTo>
                  <a:lnTo>
                    <a:pt x="586413" y="478229"/>
                  </a:lnTo>
                  <a:lnTo>
                    <a:pt x="634157" y="427137"/>
                  </a:lnTo>
                  <a:lnTo>
                    <a:pt x="677045" y="379282"/>
                  </a:lnTo>
                  <a:lnTo>
                    <a:pt x="695656" y="358118"/>
                  </a:lnTo>
                  <a:lnTo>
                    <a:pt x="635174" y="358118"/>
                  </a:lnTo>
                  <a:lnTo>
                    <a:pt x="598004" y="391557"/>
                  </a:lnTo>
                  <a:lnTo>
                    <a:pt x="540282" y="444411"/>
                  </a:lnTo>
                  <a:lnTo>
                    <a:pt x="482210" y="444411"/>
                  </a:lnTo>
                  <a:lnTo>
                    <a:pt x="481195" y="459482"/>
                  </a:lnTo>
                  <a:lnTo>
                    <a:pt x="484163" y="487527"/>
                  </a:lnTo>
                  <a:lnTo>
                    <a:pt x="494955" y="507887"/>
                  </a:lnTo>
                  <a:lnTo>
                    <a:pt x="512222" y="517730"/>
                  </a:lnTo>
                  <a:lnTo>
                    <a:pt x="532727" y="517865"/>
                  </a:lnTo>
                  <a:close/>
                </a:path>
                <a:path w="765175" h="1506220">
                  <a:moveTo>
                    <a:pt x="482210" y="444411"/>
                  </a:moveTo>
                  <a:lnTo>
                    <a:pt x="540282" y="444411"/>
                  </a:lnTo>
                  <a:lnTo>
                    <a:pt x="548915" y="405579"/>
                  </a:lnTo>
                  <a:lnTo>
                    <a:pt x="488480" y="401234"/>
                  </a:lnTo>
                  <a:lnTo>
                    <a:pt x="486591" y="409863"/>
                  </a:lnTo>
                  <a:lnTo>
                    <a:pt x="483084" y="431437"/>
                  </a:lnTo>
                  <a:lnTo>
                    <a:pt x="482210" y="444411"/>
                  </a:lnTo>
                  <a:close/>
                </a:path>
                <a:path w="765175" h="1506220">
                  <a:moveTo>
                    <a:pt x="117988" y="418493"/>
                  </a:moveTo>
                  <a:lnTo>
                    <a:pt x="199315" y="418493"/>
                  </a:lnTo>
                  <a:lnTo>
                    <a:pt x="140689" y="372042"/>
                  </a:lnTo>
                  <a:lnTo>
                    <a:pt x="121005" y="356604"/>
                  </a:lnTo>
                  <a:lnTo>
                    <a:pt x="100028" y="340828"/>
                  </a:lnTo>
                  <a:lnTo>
                    <a:pt x="88966" y="336716"/>
                  </a:lnTo>
                  <a:lnTo>
                    <a:pt x="76286" y="337053"/>
                  </a:lnTo>
                  <a:lnTo>
                    <a:pt x="43707" y="358963"/>
                  </a:lnTo>
                  <a:lnTo>
                    <a:pt x="30959" y="375346"/>
                  </a:lnTo>
                  <a:lnTo>
                    <a:pt x="74127" y="375346"/>
                  </a:lnTo>
                  <a:lnTo>
                    <a:pt x="85998" y="387144"/>
                  </a:lnTo>
                  <a:lnTo>
                    <a:pt x="114058" y="414717"/>
                  </a:lnTo>
                  <a:lnTo>
                    <a:pt x="117988" y="418493"/>
                  </a:lnTo>
                  <a:close/>
                </a:path>
                <a:path w="765175" h="1506220">
                  <a:moveTo>
                    <a:pt x="43168" y="395369"/>
                  </a:moveTo>
                  <a:lnTo>
                    <a:pt x="57400" y="388829"/>
                  </a:lnTo>
                  <a:lnTo>
                    <a:pt x="69203" y="379863"/>
                  </a:lnTo>
                  <a:lnTo>
                    <a:pt x="74127" y="375346"/>
                  </a:lnTo>
                  <a:lnTo>
                    <a:pt x="30959" y="375346"/>
                  </a:lnTo>
                  <a:lnTo>
                    <a:pt x="27452" y="372042"/>
                  </a:lnTo>
                  <a:lnTo>
                    <a:pt x="19088" y="365098"/>
                  </a:lnTo>
                  <a:lnTo>
                    <a:pt x="9105" y="358963"/>
                  </a:lnTo>
                  <a:lnTo>
                    <a:pt x="741" y="358087"/>
                  </a:lnTo>
                  <a:lnTo>
                    <a:pt x="0" y="363480"/>
                  </a:lnTo>
                  <a:lnTo>
                    <a:pt x="7756" y="372110"/>
                  </a:lnTo>
                  <a:lnTo>
                    <a:pt x="19560" y="382357"/>
                  </a:lnTo>
                  <a:lnTo>
                    <a:pt x="30959" y="392604"/>
                  </a:lnTo>
                  <a:lnTo>
                    <a:pt x="43168" y="395369"/>
                  </a:lnTo>
                  <a:close/>
                </a:path>
                <a:path w="765175" h="1506220">
                  <a:moveTo>
                    <a:pt x="217230" y="485251"/>
                  </a:moveTo>
                  <a:lnTo>
                    <a:pt x="257403" y="448557"/>
                  </a:lnTo>
                  <a:lnTo>
                    <a:pt x="272701" y="409863"/>
                  </a:lnTo>
                  <a:lnTo>
                    <a:pt x="203632" y="392604"/>
                  </a:lnTo>
                  <a:lnTo>
                    <a:pt x="199315" y="418493"/>
                  </a:lnTo>
                  <a:lnTo>
                    <a:pt x="117988" y="418493"/>
                  </a:lnTo>
                  <a:lnTo>
                    <a:pt x="146974" y="446336"/>
                  </a:lnTo>
                  <a:lnTo>
                    <a:pt x="173414" y="470269"/>
                  </a:lnTo>
                  <a:lnTo>
                    <a:pt x="194755" y="482046"/>
                  </a:lnTo>
                  <a:lnTo>
                    <a:pt x="217230" y="485251"/>
                  </a:lnTo>
                  <a:close/>
                </a:path>
                <a:path w="765175" h="1506220">
                  <a:moveTo>
                    <a:pt x="393541" y="1479780"/>
                  </a:moveTo>
                  <a:lnTo>
                    <a:pt x="389157" y="1459353"/>
                  </a:lnTo>
                  <a:lnTo>
                    <a:pt x="371417" y="1429622"/>
                  </a:lnTo>
                  <a:lnTo>
                    <a:pt x="352868" y="1399082"/>
                  </a:lnTo>
                  <a:lnTo>
                    <a:pt x="346056" y="1376228"/>
                  </a:lnTo>
                  <a:lnTo>
                    <a:pt x="363391" y="1303090"/>
                  </a:lnTo>
                  <a:lnTo>
                    <a:pt x="397318" y="1163222"/>
                  </a:lnTo>
                  <a:lnTo>
                    <a:pt x="445343" y="966395"/>
                  </a:lnTo>
                  <a:lnTo>
                    <a:pt x="410071" y="955946"/>
                  </a:lnTo>
                  <a:lnTo>
                    <a:pt x="331502" y="937810"/>
                  </a:lnTo>
                  <a:lnTo>
                    <a:pt x="250505" y="931810"/>
                  </a:lnTo>
                  <a:lnTo>
                    <a:pt x="207949" y="957766"/>
                  </a:lnTo>
                  <a:lnTo>
                    <a:pt x="204979" y="991076"/>
                  </a:lnTo>
                  <a:lnTo>
                    <a:pt x="205246" y="1038994"/>
                  </a:lnTo>
                  <a:lnTo>
                    <a:pt x="207939" y="1096313"/>
                  </a:lnTo>
                  <a:lnTo>
                    <a:pt x="212250" y="1157828"/>
                  </a:lnTo>
                  <a:lnTo>
                    <a:pt x="217371" y="1218332"/>
                  </a:lnTo>
                  <a:lnTo>
                    <a:pt x="218837" y="1233874"/>
                  </a:lnTo>
                  <a:lnTo>
                    <a:pt x="298571" y="1233874"/>
                  </a:lnTo>
                  <a:lnTo>
                    <a:pt x="286160" y="1432319"/>
                  </a:lnTo>
                  <a:lnTo>
                    <a:pt x="302888" y="1432319"/>
                  </a:lnTo>
                  <a:lnTo>
                    <a:pt x="315838" y="1442162"/>
                  </a:lnTo>
                  <a:lnTo>
                    <a:pt x="344977" y="1462522"/>
                  </a:lnTo>
                  <a:lnTo>
                    <a:pt x="375734" y="1479645"/>
                  </a:lnTo>
                  <a:lnTo>
                    <a:pt x="393541" y="1479780"/>
                  </a:lnTo>
                  <a:close/>
                </a:path>
                <a:path w="765175" h="1506220">
                  <a:moveTo>
                    <a:pt x="208869" y="1440948"/>
                  </a:moveTo>
                  <a:lnTo>
                    <a:pt x="285620" y="1440948"/>
                  </a:lnTo>
                  <a:lnTo>
                    <a:pt x="283597" y="1434476"/>
                  </a:lnTo>
                  <a:lnTo>
                    <a:pt x="279145" y="1418296"/>
                  </a:lnTo>
                  <a:lnTo>
                    <a:pt x="274694" y="1397262"/>
                  </a:lnTo>
                  <a:lnTo>
                    <a:pt x="272670" y="1376228"/>
                  </a:lnTo>
                  <a:lnTo>
                    <a:pt x="276717" y="1343064"/>
                  </a:lnTo>
                  <a:lnTo>
                    <a:pt x="285620" y="1295343"/>
                  </a:lnTo>
                  <a:lnTo>
                    <a:pt x="294524" y="1252477"/>
                  </a:lnTo>
                  <a:lnTo>
                    <a:pt x="298571" y="1233874"/>
                  </a:lnTo>
                  <a:lnTo>
                    <a:pt x="218837" y="1233874"/>
                  </a:lnTo>
                  <a:lnTo>
                    <a:pt x="222492" y="1272618"/>
                  </a:lnTo>
                  <a:lnTo>
                    <a:pt x="226805" y="1315480"/>
                  </a:lnTo>
                  <a:lnTo>
                    <a:pt x="229502" y="1341710"/>
                  </a:lnTo>
                  <a:lnTo>
                    <a:pt x="229839" y="1366924"/>
                  </a:lnTo>
                  <a:lnTo>
                    <a:pt x="225725" y="1381621"/>
                  </a:lnTo>
                  <a:lnTo>
                    <a:pt x="219182" y="1391464"/>
                  </a:lnTo>
                  <a:lnTo>
                    <a:pt x="212235" y="1402116"/>
                  </a:lnTo>
                  <a:lnTo>
                    <a:pt x="208592" y="1422206"/>
                  </a:lnTo>
                  <a:lnTo>
                    <a:pt x="208869" y="1440948"/>
                  </a:lnTo>
                  <a:close/>
                </a:path>
                <a:path w="765175" h="1506220">
                  <a:moveTo>
                    <a:pt x="302888" y="1505668"/>
                  </a:moveTo>
                  <a:lnTo>
                    <a:pt x="305181" y="1496432"/>
                  </a:lnTo>
                  <a:lnTo>
                    <a:pt x="301808" y="1480320"/>
                  </a:lnTo>
                  <a:lnTo>
                    <a:pt x="296817" y="1465016"/>
                  </a:lnTo>
                  <a:lnTo>
                    <a:pt x="294254" y="1458207"/>
                  </a:lnTo>
                  <a:lnTo>
                    <a:pt x="302888" y="1432319"/>
                  </a:lnTo>
                  <a:lnTo>
                    <a:pt x="286160" y="1432319"/>
                  </a:lnTo>
                  <a:lnTo>
                    <a:pt x="285620" y="1440948"/>
                  </a:lnTo>
                  <a:lnTo>
                    <a:pt x="208869" y="1440948"/>
                  </a:lnTo>
                  <a:lnTo>
                    <a:pt x="208997" y="1449577"/>
                  </a:lnTo>
                  <a:lnTo>
                    <a:pt x="210082" y="1462521"/>
                  </a:lnTo>
                  <a:lnTo>
                    <a:pt x="233819" y="1462522"/>
                  </a:lnTo>
                  <a:lnTo>
                    <a:pt x="243397" y="1469870"/>
                  </a:lnTo>
                  <a:lnTo>
                    <a:pt x="265116" y="1485713"/>
                  </a:lnTo>
                  <a:lnTo>
                    <a:pt x="288453" y="1500747"/>
                  </a:lnTo>
                  <a:lnTo>
                    <a:pt x="302888" y="1505668"/>
                  </a:lnTo>
                  <a:close/>
                </a:path>
                <a:path w="765175" h="1506220">
                  <a:moveTo>
                    <a:pt x="212235" y="1484095"/>
                  </a:moveTo>
                  <a:lnTo>
                    <a:pt x="225185" y="1484095"/>
                  </a:lnTo>
                  <a:lnTo>
                    <a:pt x="233819" y="1462521"/>
                  </a:lnTo>
                  <a:lnTo>
                    <a:pt x="210082" y="1462521"/>
                  </a:lnTo>
                  <a:lnTo>
                    <a:pt x="211020" y="1473713"/>
                  </a:lnTo>
                  <a:lnTo>
                    <a:pt x="212235" y="1484095"/>
                  </a:lnTo>
                  <a:close/>
                </a:path>
                <a:path w="765175" h="1506220">
                  <a:moveTo>
                    <a:pt x="426711" y="297863"/>
                  </a:moveTo>
                  <a:lnTo>
                    <a:pt x="450737" y="282103"/>
                  </a:lnTo>
                  <a:lnTo>
                    <a:pt x="458262" y="271824"/>
                  </a:lnTo>
                  <a:lnTo>
                    <a:pt x="419411" y="258880"/>
                  </a:lnTo>
                  <a:lnTo>
                    <a:pt x="423728" y="220048"/>
                  </a:lnTo>
                  <a:lnTo>
                    <a:pt x="451854" y="204947"/>
                  </a:lnTo>
                  <a:lnTo>
                    <a:pt x="467435" y="180137"/>
                  </a:lnTo>
                  <a:lnTo>
                    <a:pt x="474113" y="156946"/>
                  </a:lnTo>
                  <a:lnTo>
                    <a:pt x="475529" y="146699"/>
                  </a:lnTo>
                  <a:lnTo>
                    <a:pt x="488480" y="142384"/>
                  </a:lnTo>
                  <a:lnTo>
                    <a:pt x="488480" y="107866"/>
                  </a:lnTo>
                  <a:lnTo>
                    <a:pt x="479846" y="103552"/>
                  </a:lnTo>
                  <a:lnTo>
                    <a:pt x="475934" y="70383"/>
                  </a:lnTo>
                  <a:lnTo>
                    <a:pt x="461500" y="35596"/>
                  </a:lnTo>
                  <a:lnTo>
                    <a:pt x="432496" y="8899"/>
                  </a:lnTo>
                  <a:lnTo>
                    <a:pt x="384876" y="0"/>
                  </a:lnTo>
                  <a:lnTo>
                    <a:pt x="341303" y="16651"/>
                  </a:lnTo>
                  <a:lnTo>
                    <a:pt x="321203" y="49079"/>
                  </a:lnTo>
                  <a:lnTo>
                    <a:pt x="315672" y="80697"/>
                  </a:lnTo>
                  <a:lnTo>
                    <a:pt x="315807" y="94922"/>
                  </a:lnTo>
                  <a:lnTo>
                    <a:pt x="302857" y="94922"/>
                  </a:lnTo>
                  <a:lnTo>
                    <a:pt x="302857" y="116496"/>
                  </a:lnTo>
                  <a:lnTo>
                    <a:pt x="306229" y="130990"/>
                  </a:lnTo>
                  <a:lnTo>
                    <a:pt x="313649" y="141845"/>
                  </a:lnTo>
                  <a:lnTo>
                    <a:pt x="321068" y="148654"/>
                  </a:lnTo>
                  <a:lnTo>
                    <a:pt x="324441" y="151013"/>
                  </a:lnTo>
                  <a:lnTo>
                    <a:pt x="334154" y="172519"/>
                  </a:lnTo>
                  <a:lnTo>
                    <a:pt x="347104" y="190385"/>
                  </a:lnTo>
                  <a:lnTo>
                    <a:pt x="358436" y="202587"/>
                  </a:lnTo>
                  <a:lnTo>
                    <a:pt x="363292" y="207104"/>
                  </a:lnTo>
                  <a:lnTo>
                    <a:pt x="354659" y="254566"/>
                  </a:lnTo>
                  <a:lnTo>
                    <a:pt x="320463" y="255367"/>
                  </a:lnTo>
                  <a:lnTo>
                    <a:pt x="384011" y="296489"/>
                  </a:lnTo>
                  <a:lnTo>
                    <a:pt x="426711" y="297863"/>
                  </a:lnTo>
                  <a:close/>
                </a:path>
              </a:pathLst>
            </a:custGeom>
            <a:solidFill>
              <a:srgbClr val="F6BD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80634" y="3510053"/>
              <a:ext cx="384175" cy="354965"/>
            </a:xfrm>
            <a:custGeom>
              <a:avLst/>
              <a:gdLst/>
              <a:ahLst/>
              <a:cxnLst/>
              <a:rect l="l" t="t" r="r" b="b"/>
              <a:pathLst>
                <a:path w="384175" h="354964">
                  <a:moveTo>
                    <a:pt x="212117" y="354807"/>
                  </a:moveTo>
                  <a:lnTo>
                    <a:pt x="267177" y="349245"/>
                  </a:lnTo>
                  <a:lnTo>
                    <a:pt x="287576" y="344640"/>
                  </a:lnTo>
                  <a:lnTo>
                    <a:pt x="286902" y="341876"/>
                  </a:lnTo>
                  <a:lnTo>
                    <a:pt x="285418" y="332236"/>
                  </a:lnTo>
                  <a:lnTo>
                    <a:pt x="283934" y="313696"/>
                  </a:lnTo>
                  <a:lnTo>
                    <a:pt x="283260" y="284235"/>
                  </a:lnTo>
                  <a:lnTo>
                    <a:pt x="289330" y="249380"/>
                  </a:lnTo>
                  <a:lnTo>
                    <a:pt x="302685" y="218975"/>
                  </a:lnTo>
                  <a:lnTo>
                    <a:pt x="316041" y="197469"/>
                  </a:lnTo>
                  <a:lnTo>
                    <a:pt x="322111" y="189312"/>
                  </a:lnTo>
                  <a:lnTo>
                    <a:pt x="365279" y="193627"/>
                  </a:lnTo>
                  <a:lnTo>
                    <a:pt x="379714" y="150619"/>
                  </a:lnTo>
                  <a:lnTo>
                    <a:pt x="383626" y="105191"/>
                  </a:lnTo>
                  <a:lnTo>
                    <a:pt x="376206" y="66235"/>
                  </a:lnTo>
                  <a:lnTo>
                    <a:pt x="356646" y="42644"/>
                  </a:lnTo>
                  <a:lnTo>
                    <a:pt x="332633" y="37385"/>
                  </a:lnTo>
                  <a:lnTo>
                    <a:pt x="313477" y="42644"/>
                  </a:lnTo>
                  <a:lnTo>
                    <a:pt x="300797" y="51138"/>
                  </a:lnTo>
                  <a:lnTo>
                    <a:pt x="296210" y="55588"/>
                  </a:lnTo>
                  <a:lnTo>
                    <a:pt x="289334" y="52567"/>
                  </a:lnTo>
                  <a:lnTo>
                    <a:pt x="281965" y="49917"/>
                  </a:lnTo>
                  <a:lnTo>
                    <a:pt x="274287" y="47575"/>
                  </a:lnTo>
                  <a:lnTo>
                    <a:pt x="264495" y="59924"/>
                  </a:lnTo>
                  <a:lnTo>
                    <a:pt x="239563" y="74071"/>
                  </a:lnTo>
                  <a:lnTo>
                    <a:pt x="197629" y="70709"/>
                  </a:lnTo>
                  <a:lnTo>
                    <a:pt x="136827" y="30532"/>
                  </a:lnTo>
                  <a:lnTo>
                    <a:pt x="154989" y="30100"/>
                  </a:lnTo>
                  <a:lnTo>
                    <a:pt x="136999" y="29600"/>
                  </a:lnTo>
                  <a:lnTo>
                    <a:pt x="122975" y="29522"/>
                  </a:lnTo>
                  <a:lnTo>
                    <a:pt x="113865" y="29641"/>
                  </a:lnTo>
                  <a:lnTo>
                    <a:pt x="110618" y="29730"/>
                  </a:lnTo>
                  <a:lnTo>
                    <a:pt x="79861" y="0"/>
                  </a:lnTo>
                  <a:lnTo>
                    <a:pt x="23202" y="27910"/>
                  </a:lnTo>
                  <a:lnTo>
                    <a:pt x="7014" y="68562"/>
                  </a:lnTo>
                  <a:lnTo>
                    <a:pt x="876" y="110221"/>
                  </a:lnTo>
                  <a:lnTo>
                    <a:pt x="0" y="142975"/>
                  </a:lnTo>
                  <a:lnTo>
                    <a:pt x="1551" y="164403"/>
                  </a:lnTo>
                  <a:lnTo>
                    <a:pt x="2697" y="172084"/>
                  </a:lnTo>
                  <a:lnTo>
                    <a:pt x="80400" y="189343"/>
                  </a:lnTo>
                  <a:lnTo>
                    <a:pt x="67821" y="238769"/>
                  </a:lnTo>
                  <a:lnTo>
                    <a:pt x="52773" y="280198"/>
                  </a:lnTo>
                  <a:lnTo>
                    <a:pt x="40153" y="308682"/>
                  </a:lnTo>
                  <a:lnTo>
                    <a:pt x="34858" y="319276"/>
                  </a:lnTo>
                  <a:lnTo>
                    <a:pt x="131607" y="348944"/>
                  </a:lnTo>
                  <a:lnTo>
                    <a:pt x="212117" y="354807"/>
                  </a:lnTo>
                  <a:close/>
                </a:path>
              </a:pathLst>
            </a:custGeom>
            <a:solidFill>
              <a:srgbClr val="D35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74699" y="3537411"/>
              <a:ext cx="772795" cy="766445"/>
            </a:xfrm>
            <a:custGeom>
              <a:avLst/>
              <a:gdLst/>
              <a:ahLst/>
              <a:cxnLst/>
              <a:rect l="l" t="t" r="r" b="b"/>
              <a:pathLst>
                <a:path w="772794" h="766445">
                  <a:moveTo>
                    <a:pt x="24686" y="326931"/>
                  </a:moveTo>
                  <a:lnTo>
                    <a:pt x="229594" y="326931"/>
                  </a:lnTo>
                  <a:lnTo>
                    <a:pt x="176961" y="326433"/>
                  </a:lnTo>
                  <a:lnTo>
                    <a:pt x="113876" y="316677"/>
                  </a:lnTo>
                  <a:lnTo>
                    <a:pt x="43692" y="293151"/>
                  </a:lnTo>
                  <a:lnTo>
                    <a:pt x="31514" y="312510"/>
                  </a:lnTo>
                  <a:lnTo>
                    <a:pt x="24686" y="326931"/>
                  </a:lnTo>
                  <a:close/>
                </a:path>
                <a:path w="772794" h="766445">
                  <a:moveTo>
                    <a:pt x="138138" y="765947"/>
                  </a:moveTo>
                  <a:lnTo>
                    <a:pt x="193035" y="765884"/>
                  </a:lnTo>
                  <a:lnTo>
                    <a:pt x="233690" y="764333"/>
                  </a:lnTo>
                  <a:lnTo>
                    <a:pt x="276447" y="736289"/>
                  </a:lnTo>
                  <a:lnTo>
                    <a:pt x="296210" y="672119"/>
                  </a:lnTo>
                  <a:lnTo>
                    <a:pt x="316782" y="586914"/>
                  </a:lnTo>
                  <a:lnTo>
                    <a:pt x="328047" y="498468"/>
                  </a:lnTo>
                  <a:lnTo>
                    <a:pt x="325273" y="436112"/>
                  </a:lnTo>
                  <a:lnTo>
                    <a:pt x="314919" y="383940"/>
                  </a:lnTo>
                  <a:lnTo>
                    <a:pt x="301640" y="343968"/>
                  </a:lnTo>
                  <a:lnTo>
                    <a:pt x="290090" y="318207"/>
                  </a:lnTo>
                  <a:lnTo>
                    <a:pt x="268422" y="322684"/>
                  </a:lnTo>
                  <a:lnTo>
                    <a:pt x="229594" y="326931"/>
                  </a:lnTo>
                  <a:lnTo>
                    <a:pt x="24686" y="326931"/>
                  </a:lnTo>
                  <a:lnTo>
                    <a:pt x="17891" y="341279"/>
                  </a:lnTo>
                  <a:lnTo>
                    <a:pt x="6245" y="378976"/>
                  </a:lnTo>
                  <a:lnTo>
                    <a:pt x="0" y="425119"/>
                  </a:lnTo>
                  <a:lnTo>
                    <a:pt x="1479" y="513921"/>
                  </a:lnTo>
                  <a:lnTo>
                    <a:pt x="8941" y="620943"/>
                  </a:lnTo>
                  <a:lnTo>
                    <a:pt x="17214" y="710977"/>
                  </a:lnTo>
                  <a:lnTo>
                    <a:pt x="27849" y="751286"/>
                  </a:lnTo>
                  <a:lnTo>
                    <a:pt x="85187" y="762659"/>
                  </a:lnTo>
                  <a:lnTo>
                    <a:pt x="138138" y="765947"/>
                  </a:lnTo>
                  <a:close/>
                </a:path>
                <a:path w="772794" h="766445">
                  <a:moveTo>
                    <a:pt x="115056" y="2373"/>
                  </a:moveTo>
                  <a:lnTo>
                    <a:pt x="116553" y="2373"/>
                  </a:lnTo>
                  <a:lnTo>
                    <a:pt x="116060" y="1540"/>
                  </a:lnTo>
                  <a:lnTo>
                    <a:pt x="115536" y="801"/>
                  </a:lnTo>
                  <a:lnTo>
                    <a:pt x="115043" y="0"/>
                  </a:lnTo>
                  <a:lnTo>
                    <a:pt x="115056" y="2373"/>
                  </a:lnTo>
                  <a:close/>
                </a:path>
                <a:path w="772794" h="766445">
                  <a:moveTo>
                    <a:pt x="85873" y="172556"/>
                  </a:moveTo>
                  <a:lnTo>
                    <a:pt x="107764" y="118013"/>
                  </a:lnTo>
                  <a:lnTo>
                    <a:pt x="119286" y="69127"/>
                  </a:lnTo>
                  <a:lnTo>
                    <a:pt x="123576" y="29371"/>
                  </a:lnTo>
                  <a:lnTo>
                    <a:pt x="123769" y="2218"/>
                  </a:lnTo>
                  <a:lnTo>
                    <a:pt x="119174" y="2280"/>
                  </a:lnTo>
                  <a:lnTo>
                    <a:pt x="116553" y="2373"/>
                  </a:lnTo>
                  <a:lnTo>
                    <a:pt x="115056" y="2373"/>
                  </a:lnTo>
                  <a:lnTo>
                    <a:pt x="115183" y="24202"/>
                  </a:lnTo>
                  <a:lnTo>
                    <a:pt x="111774" y="61384"/>
                  </a:lnTo>
                  <a:lnTo>
                    <a:pt x="101705" y="108123"/>
                  </a:lnTo>
                  <a:lnTo>
                    <a:pt x="81865" y="160999"/>
                  </a:lnTo>
                  <a:lnTo>
                    <a:pt x="86336" y="161985"/>
                  </a:lnTo>
                  <a:lnTo>
                    <a:pt x="85719" y="165283"/>
                  </a:lnTo>
                  <a:lnTo>
                    <a:pt x="85041" y="168549"/>
                  </a:lnTo>
                  <a:lnTo>
                    <a:pt x="84332" y="171785"/>
                  </a:lnTo>
                  <a:lnTo>
                    <a:pt x="85873" y="172556"/>
                  </a:lnTo>
                  <a:close/>
                </a:path>
                <a:path w="772794" h="766445">
                  <a:moveTo>
                    <a:pt x="336125" y="162817"/>
                  </a:moveTo>
                  <a:lnTo>
                    <a:pt x="338865" y="111519"/>
                  </a:lnTo>
                  <a:lnTo>
                    <a:pt x="328027" y="68383"/>
                  </a:lnTo>
                  <a:lnTo>
                    <a:pt x="313599" y="38186"/>
                  </a:lnTo>
                  <a:lnTo>
                    <a:pt x="305568" y="25703"/>
                  </a:lnTo>
                  <a:lnTo>
                    <a:pt x="298661" y="30819"/>
                  </a:lnTo>
                  <a:lnTo>
                    <a:pt x="305810" y="42078"/>
                  </a:lnTo>
                  <a:lnTo>
                    <a:pt x="319729" y="71404"/>
                  </a:lnTo>
                  <a:lnTo>
                    <a:pt x="330237" y="113506"/>
                  </a:lnTo>
                  <a:lnTo>
                    <a:pt x="327221" y="161985"/>
                  </a:lnTo>
                  <a:lnTo>
                    <a:pt x="328047" y="161985"/>
                  </a:lnTo>
                  <a:lnTo>
                    <a:pt x="336125" y="162817"/>
                  </a:lnTo>
                  <a:close/>
                </a:path>
                <a:path w="772794" h="766445">
                  <a:moveTo>
                    <a:pt x="327152" y="163094"/>
                  </a:moveTo>
                  <a:lnTo>
                    <a:pt x="328047" y="161985"/>
                  </a:lnTo>
                  <a:lnTo>
                    <a:pt x="327221" y="161985"/>
                  </a:lnTo>
                  <a:lnTo>
                    <a:pt x="327152" y="163094"/>
                  </a:lnTo>
                  <a:close/>
                </a:path>
                <a:path w="772794" h="766445">
                  <a:moveTo>
                    <a:pt x="556807" y="101579"/>
                  </a:moveTo>
                  <a:lnTo>
                    <a:pt x="567815" y="97943"/>
                  </a:lnTo>
                  <a:lnTo>
                    <a:pt x="576695" y="97758"/>
                  </a:lnTo>
                  <a:lnTo>
                    <a:pt x="546169" y="93135"/>
                  </a:lnTo>
                  <a:lnTo>
                    <a:pt x="550178" y="95785"/>
                  </a:lnTo>
                  <a:lnTo>
                    <a:pt x="553847" y="98621"/>
                  </a:lnTo>
                  <a:lnTo>
                    <a:pt x="556807" y="101579"/>
                  </a:lnTo>
                  <a:close/>
                </a:path>
                <a:path w="772794" h="766445">
                  <a:moveTo>
                    <a:pt x="772617" y="136097"/>
                  </a:moveTo>
                  <a:lnTo>
                    <a:pt x="772617" y="127467"/>
                  </a:lnTo>
                  <a:lnTo>
                    <a:pt x="583880" y="98867"/>
                  </a:lnTo>
                  <a:lnTo>
                    <a:pt x="585267" y="99453"/>
                  </a:lnTo>
                  <a:lnTo>
                    <a:pt x="586408" y="100316"/>
                  </a:lnTo>
                  <a:lnTo>
                    <a:pt x="587981" y="103490"/>
                  </a:lnTo>
                  <a:lnTo>
                    <a:pt x="586408" y="105802"/>
                  </a:lnTo>
                  <a:lnTo>
                    <a:pt x="583109" y="108021"/>
                  </a:lnTo>
                  <a:lnTo>
                    <a:pt x="772617" y="136097"/>
                  </a:lnTo>
                  <a:close/>
                </a:path>
              </a:pathLst>
            </a:custGeom>
            <a:solidFill>
              <a:srgbClr val="AA2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98010" y="3272476"/>
              <a:ext cx="345440" cy="1518920"/>
            </a:xfrm>
            <a:custGeom>
              <a:avLst/>
              <a:gdLst/>
              <a:ahLst/>
              <a:cxnLst/>
              <a:rect l="l" t="t" r="r" b="b"/>
              <a:pathLst>
                <a:path w="345440" h="1518920">
                  <a:moveTo>
                    <a:pt x="13671" y="1031028"/>
                  </a:moveTo>
                  <a:lnTo>
                    <a:pt x="155043" y="1031028"/>
                  </a:lnTo>
                  <a:lnTo>
                    <a:pt x="114796" y="1030851"/>
                  </a:lnTo>
                  <a:lnTo>
                    <a:pt x="72735" y="1028686"/>
                  </a:lnTo>
                  <a:lnTo>
                    <a:pt x="40554" y="1024645"/>
                  </a:lnTo>
                  <a:lnTo>
                    <a:pt x="17728" y="1019986"/>
                  </a:lnTo>
                  <a:lnTo>
                    <a:pt x="3730" y="1015966"/>
                  </a:lnTo>
                  <a:lnTo>
                    <a:pt x="3730" y="1026598"/>
                  </a:lnTo>
                  <a:lnTo>
                    <a:pt x="13671" y="1031028"/>
                  </a:lnTo>
                  <a:close/>
                </a:path>
                <a:path w="345440" h="1518920">
                  <a:moveTo>
                    <a:pt x="181791" y="1045074"/>
                  </a:moveTo>
                  <a:lnTo>
                    <a:pt x="207650" y="1043064"/>
                  </a:lnTo>
                  <a:lnTo>
                    <a:pt x="229438" y="1039881"/>
                  </a:lnTo>
                  <a:lnTo>
                    <a:pt x="232398" y="1027708"/>
                  </a:lnTo>
                  <a:lnTo>
                    <a:pt x="214248" y="1029022"/>
                  </a:lnTo>
                  <a:lnTo>
                    <a:pt x="188328" y="1030273"/>
                  </a:lnTo>
                  <a:lnTo>
                    <a:pt x="155043" y="1031028"/>
                  </a:lnTo>
                  <a:lnTo>
                    <a:pt x="13671" y="1031028"/>
                  </a:lnTo>
                  <a:lnTo>
                    <a:pt x="35561" y="1040781"/>
                  </a:lnTo>
                  <a:lnTo>
                    <a:pt x="42479" y="1041669"/>
                  </a:lnTo>
                  <a:lnTo>
                    <a:pt x="122350" y="1041669"/>
                  </a:lnTo>
                  <a:lnTo>
                    <a:pt x="152984" y="1044935"/>
                  </a:lnTo>
                  <a:lnTo>
                    <a:pt x="181791" y="1045074"/>
                  </a:lnTo>
                  <a:close/>
                </a:path>
                <a:path w="345440" h="1518920">
                  <a:moveTo>
                    <a:pt x="99687" y="1246832"/>
                  </a:moveTo>
                  <a:lnTo>
                    <a:pt x="122350" y="1041669"/>
                  </a:lnTo>
                  <a:lnTo>
                    <a:pt x="42479" y="1041669"/>
                  </a:lnTo>
                  <a:lnTo>
                    <a:pt x="42960" y="1041731"/>
                  </a:lnTo>
                  <a:lnTo>
                    <a:pt x="118003" y="1041731"/>
                  </a:lnTo>
                  <a:lnTo>
                    <a:pt x="95401" y="1246370"/>
                  </a:lnTo>
                  <a:lnTo>
                    <a:pt x="99687" y="1246832"/>
                  </a:lnTo>
                  <a:close/>
                </a:path>
                <a:path w="345440" h="1518920">
                  <a:moveTo>
                    <a:pt x="70198" y="1045225"/>
                  </a:moveTo>
                  <a:lnTo>
                    <a:pt x="100169" y="1044138"/>
                  </a:lnTo>
                  <a:lnTo>
                    <a:pt x="118003" y="1041731"/>
                  </a:lnTo>
                  <a:lnTo>
                    <a:pt x="42960" y="1041731"/>
                  </a:lnTo>
                  <a:lnTo>
                    <a:pt x="70198" y="1045225"/>
                  </a:lnTo>
                  <a:close/>
                </a:path>
                <a:path w="345440" h="1518920">
                  <a:moveTo>
                    <a:pt x="106568" y="12741"/>
                  </a:moveTo>
                  <a:lnTo>
                    <a:pt x="162312" y="12741"/>
                  </a:lnTo>
                  <a:lnTo>
                    <a:pt x="155904" y="7955"/>
                  </a:lnTo>
                  <a:lnTo>
                    <a:pt x="140188" y="337"/>
                  </a:lnTo>
                  <a:lnTo>
                    <a:pt x="120425" y="0"/>
                  </a:lnTo>
                  <a:lnTo>
                    <a:pt x="106568" y="12741"/>
                  </a:lnTo>
                  <a:close/>
                </a:path>
                <a:path w="345440" h="1518920">
                  <a:moveTo>
                    <a:pt x="278866" y="133552"/>
                  </a:moveTo>
                  <a:lnTo>
                    <a:pt x="279682" y="123636"/>
                  </a:lnTo>
                  <a:lnTo>
                    <a:pt x="279694" y="119118"/>
                  </a:lnTo>
                  <a:lnTo>
                    <a:pt x="279405" y="96878"/>
                  </a:lnTo>
                  <a:lnTo>
                    <a:pt x="273402" y="64383"/>
                  </a:lnTo>
                  <a:lnTo>
                    <a:pt x="257282" y="34315"/>
                  </a:lnTo>
                  <a:lnTo>
                    <a:pt x="229695" y="16382"/>
                  </a:lnTo>
                  <a:lnTo>
                    <a:pt x="198465" y="10584"/>
                  </a:lnTo>
                  <a:lnTo>
                    <a:pt x="172901" y="11258"/>
                  </a:lnTo>
                  <a:lnTo>
                    <a:pt x="162312" y="12741"/>
                  </a:lnTo>
                  <a:lnTo>
                    <a:pt x="106568" y="12741"/>
                  </a:lnTo>
                  <a:lnTo>
                    <a:pt x="101876" y="17056"/>
                  </a:lnTo>
                  <a:lnTo>
                    <a:pt x="94572" y="42299"/>
                  </a:lnTo>
                  <a:lnTo>
                    <a:pt x="99548" y="59972"/>
                  </a:lnTo>
                  <a:lnTo>
                    <a:pt x="108571" y="70363"/>
                  </a:lnTo>
                  <a:lnTo>
                    <a:pt x="112531" y="73147"/>
                  </a:lnTo>
                  <a:lnTo>
                    <a:pt x="231381" y="73147"/>
                  </a:lnTo>
                  <a:lnTo>
                    <a:pt x="246085" y="93507"/>
                  </a:lnTo>
                  <a:lnTo>
                    <a:pt x="261598" y="113058"/>
                  </a:lnTo>
                  <a:lnTo>
                    <a:pt x="273874" y="127754"/>
                  </a:lnTo>
                  <a:lnTo>
                    <a:pt x="278866" y="133552"/>
                  </a:lnTo>
                  <a:close/>
                </a:path>
                <a:path w="345440" h="1518920">
                  <a:moveTo>
                    <a:pt x="160338" y="109552"/>
                  </a:moveTo>
                  <a:lnTo>
                    <a:pt x="197363" y="96878"/>
                  </a:lnTo>
                  <a:lnTo>
                    <a:pt x="222258" y="80967"/>
                  </a:lnTo>
                  <a:lnTo>
                    <a:pt x="231381" y="73147"/>
                  </a:lnTo>
                  <a:lnTo>
                    <a:pt x="112531" y="73147"/>
                  </a:lnTo>
                  <a:lnTo>
                    <a:pt x="113408" y="73763"/>
                  </a:lnTo>
                  <a:lnTo>
                    <a:pt x="113032" y="92062"/>
                  </a:lnTo>
                  <a:lnTo>
                    <a:pt x="113586" y="102271"/>
                  </a:lnTo>
                  <a:lnTo>
                    <a:pt x="114406" y="106701"/>
                  </a:lnTo>
                  <a:lnTo>
                    <a:pt x="114827" y="107664"/>
                  </a:lnTo>
                  <a:lnTo>
                    <a:pt x="160338" y="109552"/>
                  </a:lnTo>
                  <a:close/>
                </a:path>
                <a:path w="345440" h="1518920">
                  <a:moveTo>
                    <a:pt x="212541" y="122118"/>
                  </a:moveTo>
                  <a:lnTo>
                    <a:pt x="215594" y="119067"/>
                  </a:lnTo>
                  <a:lnTo>
                    <a:pt x="212988" y="117032"/>
                  </a:lnTo>
                  <a:lnTo>
                    <a:pt x="205985" y="113716"/>
                  </a:lnTo>
                  <a:lnTo>
                    <a:pt x="195530" y="113030"/>
                  </a:lnTo>
                  <a:lnTo>
                    <a:pt x="186057" y="117308"/>
                  </a:lnTo>
                  <a:lnTo>
                    <a:pt x="195890" y="117308"/>
                  </a:lnTo>
                  <a:lnTo>
                    <a:pt x="204478" y="117680"/>
                  </a:lnTo>
                  <a:lnTo>
                    <a:pt x="210244" y="120318"/>
                  </a:lnTo>
                  <a:lnTo>
                    <a:pt x="212541" y="122118"/>
                  </a:lnTo>
                  <a:close/>
                </a:path>
                <a:path w="345440" h="1518920">
                  <a:moveTo>
                    <a:pt x="185129" y="122303"/>
                  </a:moveTo>
                  <a:lnTo>
                    <a:pt x="195890" y="117308"/>
                  </a:lnTo>
                  <a:lnTo>
                    <a:pt x="186057" y="117308"/>
                  </a:lnTo>
                  <a:lnTo>
                    <a:pt x="182570" y="118882"/>
                  </a:lnTo>
                  <a:lnTo>
                    <a:pt x="185129" y="122303"/>
                  </a:lnTo>
                  <a:close/>
                </a:path>
                <a:path w="345440" h="1518920">
                  <a:moveTo>
                    <a:pt x="264374" y="126464"/>
                  </a:moveTo>
                  <a:lnTo>
                    <a:pt x="267426" y="123413"/>
                  </a:lnTo>
                  <a:lnTo>
                    <a:pt x="265412" y="121881"/>
                  </a:lnTo>
                  <a:lnTo>
                    <a:pt x="259987" y="119595"/>
                  </a:lnTo>
                  <a:lnTo>
                    <a:pt x="251175" y="119118"/>
                  </a:lnTo>
                  <a:lnTo>
                    <a:pt x="238997" y="123012"/>
                  </a:lnTo>
                  <a:lnTo>
                    <a:pt x="239234" y="123482"/>
                  </a:lnTo>
                  <a:lnTo>
                    <a:pt x="251114" y="123482"/>
                  </a:lnTo>
                  <a:lnTo>
                    <a:pt x="258369" y="123636"/>
                  </a:lnTo>
                  <a:lnTo>
                    <a:pt x="262767" y="125304"/>
                  </a:lnTo>
                  <a:lnTo>
                    <a:pt x="264374" y="126464"/>
                  </a:lnTo>
                  <a:close/>
                </a:path>
                <a:path w="345440" h="1518920">
                  <a:moveTo>
                    <a:pt x="240939" y="126865"/>
                  </a:moveTo>
                  <a:lnTo>
                    <a:pt x="251114" y="123482"/>
                  </a:lnTo>
                  <a:lnTo>
                    <a:pt x="239234" y="123482"/>
                  </a:lnTo>
                  <a:lnTo>
                    <a:pt x="240939" y="126865"/>
                  </a:lnTo>
                  <a:close/>
                </a:path>
                <a:path w="345440" h="1518920">
                  <a:moveTo>
                    <a:pt x="226447" y="176453"/>
                  </a:moveTo>
                  <a:lnTo>
                    <a:pt x="233231" y="176453"/>
                  </a:lnTo>
                  <a:lnTo>
                    <a:pt x="235266" y="176113"/>
                  </a:lnTo>
                  <a:lnTo>
                    <a:pt x="237332" y="174511"/>
                  </a:lnTo>
                  <a:lnTo>
                    <a:pt x="237825" y="173494"/>
                  </a:lnTo>
                  <a:lnTo>
                    <a:pt x="237825" y="167916"/>
                  </a:lnTo>
                  <a:lnTo>
                    <a:pt x="233447" y="150287"/>
                  </a:lnTo>
                  <a:lnTo>
                    <a:pt x="229253" y="151335"/>
                  </a:lnTo>
                  <a:lnTo>
                    <a:pt x="230363" y="155865"/>
                  </a:lnTo>
                  <a:lnTo>
                    <a:pt x="233231" y="168008"/>
                  </a:lnTo>
                  <a:lnTo>
                    <a:pt x="233478" y="171922"/>
                  </a:lnTo>
                  <a:lnTo>
                    <a:pt x="231689" y="172569"/>
                  </a:lnTo>
                  <a:lnTo>
                    <a:pt x="218353" y="172569"/>
                  </a:lnTo>
                  <a:lnTo>
                    <a:pt x="217875" y="174480"/>
                  </a:lnTo>
                  <a:lnTo>
                    <a:pt x="220805" y="175220"/>
                  </a:lnTo>
                  <a:lnTo>
                    <a:pt x="226447" y="176453"/>
                  </a:lnTo>
                  <a:close/>
                </a:path>
                <a:path w="345440" h="1518920">
                  <a:moveTo>
                    <a:pt x="218353" y="172569"/>
                  </a:moveTo>
                  <a:lnTo>
                    <a:pt x="231689" y="172569"/>
                  </a:lnTo>
                  <a:lnTo>
                    <a:pt x="225152" y="171860"/>
                  </a:lnTo>
                  <a:lnTo>
                    <a:pt x="218924" y="170289"/>
                  </a:lnTo>
                  <a:lnTo>
                    <a:pt x="218353" y="172569"/>
                  </a:lnTo>
                  <a:close/>
                </a:path>
                <a:path w="345440" h="1518920">
                  <a:moveTo>
                    <a:pt x="194873" y="146496"/>
                  </a:moveTo>
                  <a:lnTo>
                    <a:pt x="196815" y="144555"/>
                  </a:lnTo>
                  <a:lnTo>
                    <a:pt x="196815" y="139809"/>
                  </a:lnTo>
                  <a:lnTo>
                    <a:pt x="194873" y="137867"/>
                  </a:lnTo>
                  <a:lnTo>
                    <a:pt x="190124" y="137867"/>
                  </a:lnTo>
                  <a:lnTo>
                    <a:pt x="188182" y="139809"/>
                  </a:lnTo>
                  <a:lnTo>
                    <a:pt x="188182" y="144555"/>
                  </a:lnTo>
                  <a:lnTo>
                    <a:pt x="190124" y="146496"/>
                  </a:lnTo>
                  <a:lnTo>
                    <a:pt x="194873" y="146496"/>
                  </a:lnTo>
                  <a:close/>
                </a:path>
                <a:path w="345440" h="1518920">
                  <a:moveTo>
                    <a:pt x="246243" y="150811"/>
                  </a:moveTo>
                  <a:lnTo>
                    <a:pt x="250991" y="150811"/>
                  </a:lnTo>
                  <a:lnTo>
                    <a:pt x="252934" y="148869"/>
                  </a:lnTo>
                  <a:lnTo>
                    <a:pt x="252934" y="144123"/>
                  </a:lnTo>
                  <a:lnTo>
                    <a:pt x="250991" y="142182"/>
                  </a:lnTo>
                  <a:lnTo>
                    <a:pt x="246243" y="142182"/>
                  </a:lnTo>
                  <a:lnTo>
                    <a:pt x="244300" y="144123"/>
                  </a:lnTo>
                  <a:lnTo>
                    <a:pt x="244300" y="148869"/>
                  </a:lnTo>
                  <a:lnTo>
                    <a:pt x="246243" y="150811"/>
                  </a:lnTo>
                  <a:close/>
                </a:path>
                <a:path w="345440" h="1518920">
                  <a:moveTo>
                    <a:pt x="196271" y="192267"/>
                  </a:moveTo>
                  <a:lnTo>
                    <a:pt x="214385" y="192267"/>
                  </a:lnTo>
                  <a:lnTo>
                    <a:pt x="206663" y="191843"/>
                  </a:lnTo>
                  <a:lnTo>
                    <a:pt x="197641" y="188477"/>
                  </a:lnTo>
                  <a:lnTo>
                    <a:pt x="190124" y="180058"/>
                  </a:lnTo>
                  <a:lnTo>
                    <a:pt x="186270" y="182000"/>
                  </a:lnTo>
                  <a:lnTo>
                    <a:pt x="191990" y="189569"/>
                  </a:lnTo>
                  <a:lnTo>
                    <a:pt x="196271" y="192267"/>
                  </a:lnTo>
                  <a:close/>
                </a:path>
                <a:path w="345440" h="1518920">
                  <a:moveTo>
                    <a:pt x="212695" y="196577"/>
                  </a:moveTo>
                  <a:lnTo>
                    <a:pt x="216303" y="196577"/>
                  </a:lnTo>
                  <a:lnTo>
                    <a:pt x="218831" y="196084"/>
                  </a:lnTo>
                  <a:lnTo>
                    <a:pt x="217999" y="191862"/>
                  </a:lnTo>
                  <a:lnTo>
                    <a:pt x="214385" y="192267"/>
                  </a:lnTo>
                  <a:lnTo>
                    <a:pt x="196271" y="192267"/>
                  </a:lnTo>
                  <a:lnTo>
                    <a:pt x="199009" y="193992"/>
                  </a:lnTo>
                  <a:lnTo>
                    <a:pt x="206264" y="196064"/>
                  </a:lnTo>
                  <a:lnTo>
                    <a:pt x="212695" y="196577"/>
                  </a:lnTo>
                  <a:close/>
                </a:path>
                <a:path w="345440" h="1518920">
                  <a:moveTo>
                    <a:pt x="221298" y="245457"/>
                  </a:moveTo>
                  <a:lnTo>
                    <a:pt x="222716" y="232790"/>
                  </a:lnTo>
                  <a:lnTo>
                    <a:pt x="219816" y="232722"/>
                  </a:lnTo>
                  <a:lnTo>
                    <a:pt x="212464" y="232251"/>
                  </a:lnTo>
                  <a:lnTo>
                    <a:pt x="202684" y="230970"/>
                  </a:lnTo>
                  <a:lnTo>
                    <a:pt x="192499" y="228475"/>
                  </a:lnTo>
                  <a:lnTo>
                    <a:pt x="188162" y="229083"/>
                  </a:lnTo>
                  <a:lnTo>
                    <a:pt x="192398" y="234539"/>
                  </a:lnTo>
                  <a:lnTo>
                    <a:pt x="203885" y="241208"/>
                  </a:lnTo>
                  <a:lnTo>
                    <a:pt x="221298" y="245457"/>
                  </a:lnTo>
                  <a:close/>
                </a:path>
                <a:path w="345440" h="1518920">
                  <a:moveTo>
                    <a:pt x="192499" y="1492491"/>
                  </a:moveTo>
                  <a:lnTo>
                    <a:pt x="176496" y="1451933"/>
                  </a:lnTo>
                  <a:lnTo>
                    <a:pt x="144855" y="1451454"/>
                  </a:lnTo>
                  <a:lnTo>
                    <a:pt x="119082" y="1436081"/>
                  </a:lnTo>
                  <a:lnTo>
                    <a:pt x="99946" y="1414657"/>
                  </a:lnTo>
                  <a:lnTo>
                    <a:pt x="88217" y="1396027"/>
                  </a:lnTo>
                  <a:lnTo>
                    <a:pt x="85149" y="1445030"/>
                  </a:lnTo>
                  <a:lnTo>
                    <a:pt x="101845" y="1445030"/>
                  </a:lnTo>
                  <a:lnTo>
                    <a:pt x="114796" y="1454873"/>
                  </a:lnTo>
                  <a:lnTo>
                    <a:pt x="143934" y="1475232"/>
                  </a:lnTo>
                  <a:lnTo>
                    <a:pt x="174692" y="1492356"/>
                  </a:lnTo>
                  <a:lnTo>
                    <a:pt x="192499" y="1492491"/>
                  </a:lnTo>
                  <a:close/>
                </a:path>
                <a:path w="345440" h="1518920">
                  <a:moveTo>
                    <a:pt x="101845" y="1518379"/>
                  </a:moveTo>
                  <a:lnTo>
                    <a:pt x="104227" y="1513123"/>
                  </a:lnTo>
                  <a:lnTo>
                    <a:pt x="103326" y="1503467"/>
                  </a:lnTo>
                  <a:lnTo>
                    <a:pt x="100458" y="1491921"/>
                  </a:lnTo>
                  <a:lnTo>
                    <a:pt x="96943" y="1480996"/>
                  </a:lnTo>
                  <a:lnTo>
                    <a:pt x="84138" y="1480937"/>
                  </a:lnTo>
                  <a:lnTo>
                    <a:pt x="64856" y="1473430"/>
                  </a:lnTo>
                  <a:lnTo>
                    <a:pt x="40526" y="1452539"/>
                  </a:lnTo>
                  <a:lnTo>
                    <a:pt x="12580" y="1412331"/>
                  </a:lnTo>
                  <a:lnTo>
                    <a:pt x="12117" y="1413132"/>
                  </a:lnTo>
                  <a:lnTo>
                    <a:pt x="11686" y="1413964"/>
                  </a:lnTo>
                  <a:lnTo>
                    <a:pt x="11192" y="1414827"/>
                  </a:lnTo>
                  <a:lnTo>
                    <a:pt x="7550" y="1434917"/>
                  </a:lnTo>
                  <a:lnTo>
                    <a:pt x="7955" y="1462288"/>
                  </a:lnTo>
                  <a:lnTo>
                    <a:pt x="9040" y="1475232"/>
                  </a:lnTo>
                  <a:lnTo>
                    <a:pt x="32777" y="1475232"/>
                  </a:lnTo>
                  <a:lnTo>
                    <a:pt x="42354" y="1482581"/>
                  </a:lnTo>
                  <a:lnTo>
                    <a:pt x="64073" y="1498424"/>
                  </a:lnTo>
                  <a:lnTo>
                    <a:pt x="87411" y="1513458"/>
                  </a:lnTo>
                  <a:lnTo>
                    <a:pt x="101845" y="1518379"/>
                  </a:lnTo>
                  <a:close/>
                </a:path>
                <a:path w="345440" h="1518920">
                  <a:moveTo>
                    <a:pt x="93243" y="1470918"/>
                  </a:moveTo>
                  <a:lnTo>
                    <a:pt x="101845" y="1445030"/>
                  </a:lnTo>
                  <a:lnTo>
                    <a:pt x="85149" y="1445030"/>
                  </a:lnTo>
                  <a:lnTo>
                    <a:pt x="84609" y="1453659"/>
                  </a:lnTo>
                  <a:lnTo>
                    <a:pt x="93243" y="1470918"/>
                  </a:lnTo>
                  <a:close/>
                </a:path>
                <a:path w="345440" h="1518920">
                  <a:moveTo>
                    <a:pt x="11192" y="1496806"/>
                  </a:moveTo>
                  <a:lnTo>
                    <a:pt x="24143" y="1496806"/>
                  </a:lnTo>
                  <a:lnTo>
                    <a:pt x="32776" y="1475232"/>
                  </a:lnTo>
                  <a:lnTo>
                    <a:pt x="9040" y="1475232"/>
                  </a:lnTo>
                  <a:lnTo>
                    <a:pt x="9978" y="1486424"/>
                  </a:lnTo>
                  <a:lnTo>
                    <a:pt x="11192" y="1496806"/>
                  </a:lnTo>
                  <a:close/>
                </a:path>
                <a:path w="345440" h="1518920">
                  <a:moveTo>
                    <a:pt x="343587" y="437675"/>
                  </a:moveTo>
                  <a:lnTo>
                    <a:pt x="345067" y="430957"/>
                  </a:lnTo>
                  <a:lnTo>
                    <a:pt x="304736" y="426920"/>
                  </a:lnTo>
                  <a:lnTo>
                    <a:pt x="298476" y="434563"/>
                  </a:lnTo>
                  <a:lnTo>
                    <a:pt x="296987" y="436995"/>
                  </a:lnTo>
                  <a:lnTo>
                    <a:pt x="336370" y="436995"/>
                  </a:lnTo>
                  <a:lnTo>
                    <a:pt x="343587" y="437675"/>
                  </a:lnTo>
                  <a:close/>
                </a:path>
                <a:path w="345440" h="1518920">
                  <a:moveTo>
                    <a:pt x="290984" y="446798"/>
                  </a:moveTo>
                  <a:lnTo>
                    <a:pt x="308591" y="440024"/>
                  </a:lnTo>
                  <a:lnTo>
                    <a:pt x="324212" y="437267"/>
                  </a:lnTo>
                  <a:lnTo>
                    <a:pt x="336370" y="436995"/>
                  </a:lnTo>
                  <a:lnTo>
                    <a:pt x="296987" y="436995"/>
                  </a:lnTo>
                  <a:lnTo>
                    <a:pt x="290984" y="446798"/>
                  </a:lnTo>
                  <a:close/>
                </a:path>
                <a:path w="345440" h="1518920">
                  <a:moveTo>
                    <a:pt x="59726" y="442545"/>
                  </a:moveTo>
                  <a:lnTo>
                    <a:pt x="60928" y="437398"/>
                  </a:lnTo>
                  <a:lnTo>
                    <a:pt x="62038" y="432190"/>
                  </a:lnTo>
                  <a:lnTo>
                    <a:pt x="63025" y="426920"/>
                  </a:lnTo>
                  <a:lnTo>
                    <a:pt x="1295" y="413205"/>
                  </a:lnTo>
                  <a:lnTo>
                    <a:pt x="0" y="420972"/>
                  </a:lnTo>
                  <a:lnTo>
                    <a:pt x="16157" y="424286"/>
                  </a:lnTo>
                  <a:lnTo>
                    <a:pt x="32245" y="429736"/>
                  </a:lnTo>
                  <a:lnTo>
                    <a:pt x="47141" y="436197"/>
                  </a:lnTo>
                  <a:lnTo>
                    <a:pt x="59726" y="442545"/>
                  </a:lnTo>
                  <a:close/>
                </a:path>
              </a:pathLst>
            </a:custGeom>
            <a:solidFill>
              <a:srgbClr val="8E4E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0" name="object 170"/>
          <p:cNvSpPr txBox="1"/>
          <p:nvPr/>
        </p:nvSpPr>
        <p:spPr>
          <a:xfrm>
            <a:off x="9197037" y="8917418"/>
            <a:ext cx="1418590" cy="13093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2010"/>
              </a:lnSpc>
              <a:spcBef>
                <a:spcPts val="215"/>
              </a:spcBef>
            </a:pPr>
            <a:r>
              <a:rPr sz="1700" spc="-10" dirty="0">
                <a:latin typeface="Microsoft Sans Serif"/>
                <a:cs typeface="Microsoft Sans Serif"/>
              </a:rPr>
              <a:t>Teknolojik </a:t>
            </a:r>
            <a:r>
              <a:rPr sz="1700" spc="-55" dirty="0">
                <a:latin typeface="Microsoft Sans Serif"/>
                <a:cs typeface="Microsoft Sans Serif"/>
              </a:rPr>
              <a:t>aletlere</a:t>
            </a:r>
            <a:r>
              <a:rPr sz="1700" spc="-40" dirty="0">
                <a:latin typeface="Microsoft Sans Serif"/>
                <a:cs typeface="Microsoft Sans Serif"/>
              </a:rPr>
              <a:t> </a:t>
            </a:r>
            <a:r>
              <a:rPr sz="1700" spc="-20" dirty="0">
                <a:latin typeface="Microsoft Sans Serif"/>
                <a:cs typeface="Microsoft Sans Serif"/>
              </a:rPr>
              <a:t>(TV, </a:t>
            </a:r>
            <a:r>
              <a:rPr sz="1700" spc="-95" dirty="0">
                <a:latin typeface="Microsoft Sans Serif"/>
                <a:cs typeface="Microsoft Sans Serif"/>
              </a:rPr>
              <a:t>bilgisayar</a:t>
            </a:r>
            <a:r>
              <a:rPr sz="1700" spc="-50" dirty="0">
                <a:latin typeface="Microsoft Sans Serif"/>
                <a:cs typeface="Microsoft Sans Serif"/>
              </a:rPr>
              <a:t> </a:t>
            </a:r>
            <a:r>
              <a:rPr sz="1700" spc="-20" dirty="0">
                <a:latin typeface="Microsoft Sans Serif"/>
                <a:cs typeface="Microsoft Sans Serif"/>
              </a:rPr>
              <a:t>vb.) </a:t>
            </a:r>
            <a:r>
              <a:rPr sz="1700" spc="-95" dirty="0">
                <a:latin typeface="Microsoft Sans Serif"/>
                <a:cs typeface="Microsoft Sans Serif"/>
              </a:rPr>
              <a:t>ayırdığım</a:t>
            </a:r>
            <a:r>
              <a:rPr sz="1700" spc="-40" dirty="0">
                <a:latin typeface="Microsoft Sans Serif"/>
                <a:cs typeface="Microsoft Sans Serif"/>
              </a:rPr>
              <a:t> </a:t>
            </a:r>
            <a:r>
              <a:rPr sz="1700" spc="-165" dirty="0">
                <a:latin typeface="Microsoft Sans Serif"/>
                <a:cs typeface="Microsoft Sans Serif"/>
              </a:rPr>
              <a:t>zamanı </a:t>
            </a:r>
            <a:r>
              <a:rPr sz="1700" spc="-10" dirty="0">
                <a:latin typeface="Microsoft Sans Serif"/>
                <a:cs typeface="Microsoft Sans Serif"/>
              </a:rPr>
              <a:t>kısıtlarım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429551" y="985497"/>
            <a:ext cx="1573530" cy="5435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0960" marR="5080" indent="-48895">
              <a:lnSpc>
                <a:spcPts val="2010"/>
              </a:lnSpc>
              <a:spcBef>
                <a:spcPts val="215"/>
              </a:spcBef>
            </a:pPr>
            <a:r>
              <a:rPr sz="1700" spc="-125" dirty="0">
                <a:latin typeface="Microsoft Sans Serif"/>
                <a:cs typeface="Microsoft Sans Serif"/>
              </a:rPr>
              <a:t>Çalı</a:t>
            </a:r>
            <a:r>
              <a:rPr sz="1350" spc="-125" dirty="0">
                <a:latin typeface="Lucida Sans Unicode"/>
                <a:cs typeface="Lucida Sans Unicode"/>
              </a:rPr>
              <a:t>ş</a:t>
            </a:r>
            <a:r>
              <a:rPr sz="1700" spc="-125" dirty="0">
                <a:latin typeface="Microsoft Sans Serif"/>
                <a:cs typeface="Microsoft Sans Serif"/>
              </a:rPr>
              <a:t>ma</a:t>
            </a:r>
            <a:r>
              <a:rPr sz="1700" spc="-70" dirty="0">
                <a:latin typeface="Microsoft Sans Serif"/>
                <a:cs typeface="Microsoft Sans Serif"/>
              </a:rPr>
              <a:t> </a:t>
            </a:r>
            <a:r>
              <a:rPr sz="1700" spc="-110" dirty="0">
                <a:latin typeface="Microsoft Sans Serif"/>
                <a:cs typeface="Microsoft Sans Serif"/>
              </a:rPr>
              <a:t>ortamında </a:t>
            </a:r>
            <a:r>
              <a:rPr sz="1700" spc="-75" dirty="0">
                <a:latin typeface="Microsoft Sans Serif"/>
                <a:cs typeface="Microsoft Sans Serif"/>
              </a:rPr>
              <a:t>dikkatimi</a:t>
            </a:r>
            <a:r>
              <a:rPr sz="1700" spc="-55" dirty="0">
                <a:latin typeface="Microsoft Sans Serif"/>
                <a:cs typeface="Microsoft Sans Serif"/>
              </a:rPr>
              <a:t> </a:t>
            </a:r>
            <a:r>
              <a:rPr sz="1700" spc="-35" dirty="0">
                <a:latin typeface="Microsoft Sans Serif"/>
                <a:cs typeface="Microsoft Sans Serif"/>
              </a:rPr>
              <a:t>dağıtan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588596" y="1496011"/>
            <a:ext cx="1255395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45" dirty="0">
                <a:latin typeface="Microsoft Sans Serif"/>
                <a:cs typeface="Microsoft Sans Serif"/>
              </a:rPr>
              <a:t>afi</a:t>
            </a:r>
            <a:r>
              <a:rPr sz="1350" spc="-45" dirty="0">
                <a:latin typeface="Lucida Sans Unicode"/>
                <a:cs typeface="Lucida Sans Unicode"/>
              </a:rPr>
              <a:t>ş</a:t>
            </a:r>
            <a:r>
              <a:rPr sz="1700" spc="-45" dirty="0">
                <a:latin typeface="Microsoft Sans Serif"/>
                <a:cs typeface="Microsoft Sans Serif"/>
              </a:rPr>
              <a:t>,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75" dirty="0">
                <a:latin typeface="Microsoft Sans Serif"/>
                <a:cs typeface="Microsoft Sans Serif"/>
              </a:rPr>
              <a:t>poster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105" dirty="0">
                <a:latin typeface="Microsoft Sans Serif"/>
                <a:cs typeface="Microsoft Sans Serif"/>
              </a:rPr>
              <a:t>vb.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943703" y="1751268"/>
            <a:ext cx="545465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-45" dirty="0">
                <a:latin typeface="Lucida Sans Unicode"/>
                <a:cs typeface="Lucida Sans Unicode"/>
              </a:rPr>
              <a:t>ş</a:t>
            </a:r>
            <a:r>
              <a:rPr sz="1700" spc="-45" dirty="0">
                <a:latin typeface="Microsoft Sans Serif"/>
                <a:cs typeface="Microsoft Sans Serif"/>
              </a:rPr>
              <a:t>eyler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3670" y="2006524"/>
            <a:ext cx="1125220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160" dirty="0">
                <a:latin typeface="Microsoft Sans Serif"/>
                <a:cs typeface="Microsoft Sans Serif"/>
              </a:rPr>
              <a:t>bulundurmam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75" name="object 175"/>
          <p:cNvSpPr txBox="1"/>
          <p:nvPr/>
        </p:nvSpPr>
        <p:spPr>
          <a:xfrm rot="21540000">
            <a:off x="13098346" y="6899036"/>
            <a:ext cx="1246656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sz="1700" spc="-140" dirty="0">
                <a:latin typeface="Microsoft Sans Serif"/>
                <a:cs typeface="Microsoft Sans Serif"/>
              </a:rPr>
              <a:t>Ders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2550" spc="-112" baseline="1633" dirty="0">
                <a:latin typeface="Microsoft Sans Serif"/>
                <a:cs typeface="Microsoft Sans Serif"/>
              </a:rPr>
              <a:t>çalı</a:t>
            </a:r>
            <a:r>
              <a:rPr sz="1950" spc="-112" baseline="2136" dirty="0">
                <a:latin typeface="Lucida Sans Unicode"/>
                <a:cs typeface="Lucida Sans Unicode"/>
              </a:rPr>
              <a:t>ş</a:t>
            </a:r>
            <a:r>
              <a:rPr sz="2550" spc="-112" baseline="1633" dirty="0">
                <a:latin typeface="Microsoft Sans Serif"/>
                <a:cs typeface="Microsoft Sans Serif"/>
              </a:rPr>
              <a:t>ırk</a:t>
            </a:r>
            <a:r>
              <a:rPr sz="2550" spc="-112" baseline="3267" dirty="0">
                <a:latin typeface="Microsoft Sans Serif"/>
                <a:cs typeface="Microsoft Sans Serif"/>
              </a:rPr>
              <a:t>en</a:t>
            </a:r>
            <a:endParaRPr sz="2550" baseline="3267">
              <a:latin typeface="Microsoft Sans Serif"/>
              <a:cs typeface="Microsoft Sans Serif"/>
            </a:endParaRPr>
          </a:p>
        </p:txBody>
      </p:sp>
      <p:sp>
        <p:nvSpPr>
          <p:cNvPr id="176" name="object 176"/>
          <p:cNvSpPr txBox="1"/>
          <p:nvPr/>
        </p:nvSpPr>
        <p:spPr>
          <a:xfrm rot="21540000">
            <a:off x="13120990" y="7153615"/>
            <a:ext cx="1215259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sz="1700" spc="-95" dirty="0">
                <a:latin typeface="Microsoft Sans Serif"/>
                <a:cs typeface="Microsoft Sans Serif"/>
              </a:rPr>
              <a:t>belli</a:t>
            </a:r>
            <a:r>
              <a:rPr sz="1700" spc="-70" dirty="0">
                <a:latin typeface="Microsoft Sans Serif"/>
                <a:cs typeface="Microsoft Sans Serif"/>
              </a:rPr>
              <a:t> </a:t>
            </a:r>
            <a:r>
              <a:rPr sz="2550" spc="-127" baseline="1633" dirty="0">
                <a:latin typeface="Microsoft Sans Serif"/>
                <a:cs typeface="Microsoft Sans Serif"/>
              </a:rPr>
              <a:t>aralıklar</a:t>
            </a:r>
            <a:r>
              <a:rPr sz="2550" spc="-127" baseline="3267" dirty="0">
                <a:latin typeface="Microsoft Sans Serif"/>
                <a:cs typeface="Microsoft Sans Serif"/>
              </a:rPr>
              <a:t>la</a:t>
            </a:r>
            <a:endParaRPr sz="2550" baseline="3267">
              <a:latin typeface="Microsoft Sans Serif"/>
              <a:cs typeface="Microsoft Sans Serif"/>
            </a:endParaRPr>
          </a:p>
        </p:txBody>
      </p:sp>
      <p:sp>
        <p:nvSpPr>
          <p:cNvPr id="177" name="object 177"/>
          <p:cNvSpPr txBox="1"/>
          <p:nvPr/>
        </p:nvSpPr>
        <p:spPr>
          <a:xfrm rot="21540000">
            <a:off x="13423572" y="7406860"/>
            <a:ext cx="62368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sz="1700" spc="-145" dirty="0">
                <a:latin typeface="Microsoft Sans Serif"/>
                <a:cs typeface="Microsoft Sans Serif"/>
              </a:rPr>
              <a:t>mola</a:t>
            </a:r>
            <a:r>
              <a:rPr sz="2550" spc="-217" baseline="1633" dirty="0">
                <a:latin typeface="Microsoft Sans Serif"/>
                <a:cs typeface="Microsoft Sans Serif"/>
              </a:rPr>
              <a:t>lar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178" name="object 178"/>
          <p:cNvSpPr txBox="1"/>
          <p:nvPr/>
        </p:nvSpPr>
        <p:spPr>
          <a:xfrm rot="21540000">
            <a:off x="13419750" y="7661563"/>
            <a:ext cx="644961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sz="1700" spc="-105" dirty="0">
                <a:latin typeface="Microsoft Sans Serif"/>
                <a:cs typeface="Microsoft Sans Serif"/>
              </a:rPr>
              <a:t>verir</a:t>
            </a:r>
            <a:r>
              <a:rPr sz="2550" spc="-157" baseline="1633" dirty="0">
                <a:latin typeface="Microsoft Sans Serif"/>
                <a:cs typeface="Microsoft Sans Serif"/>
              </a:rPr>
              <a:t>im.</a:t>
            </a:r>
            <a:endParaRPr sz="2550" baseline="1633">
              <a:latin typeface="Microsoft Sans Serif"/>
              <a:cs typeface="Microsoft Sans Serif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1428500" y="8318876"/>
            <a:ext cx="1282065" cy="13093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2010"/>
              </a:lnSpc>
              <a:spcBef>
                <a:spcPts val="215"/>
              </a:spcBef>
            </a:pPr>
            <a:r>
              <a:rPr sz="1700" spc="-10" dirty="0">
                <a:latin typeface="Microsoft Sans Serif"/>
                <a:cs typeface="Microsoft Sans Serif"/>
              </a:rPr>
              <a:t>Derslerimi </a:t>
            </a:r>
            <a:r>
              <a:rPr sz="1700" spc="-70" dirty="0">
                <a:latin typeface="Microsoft Sans Serif"/>
                <a:cs typeface="Microsoft Sans Serif"/>
              </a:rPr>
              <a:t>aksatmayarak </a:t>
            </a:r>
            <a:r>
              <a:rPr sz="1700" spc="-145" dirty="0">
                <a:latin typeface="Microsoft Sans Serif"/>
                <a:cs typeface="Microsoft Sans Serif"/>
              </a:rPr>
              <a:t>sosyal,</a:t>
            </a:r>
            <a:r>
              <a:rPr sz="1700" spc="-75" dirty="0">
                <a:latin typeface="Microsoft Sans Serif"/>
                <a:cs typeface="Microsoft Sans Serif"/>
              </a:rPr>
              <a:t> </a:t>
            </a:r>
            <a:r>
              <a:rPr sz="1700" spc="-45" dirty="0">
                <a:latin typeface="Microsoft Sans Serif"/>
                <a:cs typeface="Microsoft Sans Serif"/>
              </a:rPr>
              <a:t>kültürel </a:t>
            </a:r>
            <a:r>
              <a:rPr sz="1700" spc="-40" dirty="0">
                <a:latin typeface="Microsoft Sans Serif"/>
                <a:cs typeface="Microsoft Sans Serif"/>
              </a:rPr>
              <a:t>faaliyetlere</a:t>
            </a:r>
            <a:r>
              <a:rPr sz="1700" spc="-45" dirty="0">
                <a:latin typeface="Microsoft Sans Serif"/>
                <a:cs typeface="Microsoft Sans Serif"/>
              </a:rPr>
              <a:t> </a:t>
            </a:r>
            <a:r>
              <a:rPr sz="1700" spc="-114" dirty="0">
                <a:latin typeface="Microsoft Sans Serif"/>
                <a:cs typeface="Microsoft Sans Serif"/>
              </a:rPr>
              <a:t>de </a:t>
            </a:r>
            <a:r>
              <a:rPr sz="1700" spc="-10" dirty="0">
                <a:latin typeface="Microsoft Sans Serif"/>
                <a:cs typeface="Microsoft Sans Serif"/>
              </a:rPr>
              <a:t>katılırım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3169619" y="2971806"/>
            <a:ext cx="1328420" cy="10401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1650" spc="-10" dirty="0">
                <a:latin typeface="Microsoft Sans Serif"/>
                <a:cs typeface="Microsoft Sans Serif"/>
              </a:rPr>
              <a:t>Hedeflerim </a:t>
            </a:r>
            <a:r>
              <a:rPr sz="1650" spc="-130" dirty="0">
                <a:latin typeface="Microsoft Sans Serif"/>
                <a:cs typeface="Microsoft Sans Serif"/>
              </a:rPr>
              <a:t>arasında</a:t>
            </a:r>
            <a:r>
              <a:rPr sz="1650" spc="-60" dirty="0">
                <a:latin typeface="Microsoft Sans Serif"/>
                <a:cs typeface="Microsoft Sans Serif"/>
              </a:rPr>
              <a:t> </a:t>
            </a:r>
            <a:r>
              <a:rPr sz="1650" spc="-95" dirty="0">
                <a:latin typeface="Microsoft Sans Serif"/>
                <a:cs typeface="Microsoft Sans Serif"/>
              </a:rPr>
              <a:t>öncelik </a:t>
            </a:r>
            <a:r>
              <a:rPr sz="1650" spc="-30" dirty="0">
                <a:latin typeface="Microsoft Sans Serif"/>
                <a:cs typeface="Microsoft Sans Serif"/>
              </a:rPr>
              <a:t>sıralaması </a:t>
            </a:r>
            <a:r>
              <a:rPr sz="1650" spc="-10" dirty="0">
                <a:latin typeface="Microsoft Sans Serif"/>
                <a:cs typeface="Microsoft Sans Serif"/>
              </a:rPr>
              <a:t>belirlerim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350122" y="8546100"/>
            <a:ext cx="1132205" cy="10541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065" marR="5080" algn="ctr">
              <a:lnSpc>
                <a:spcPts val="2010"/>
              </a:lnSpc>
              <a:spcBef>
                <a:spcPts val="215"/>
              </a:spcBef>
            </a:pPr>
            <a:r>
              <a:rPr sz="1700" spc="-185" dirty="0">
                <a:latin typeface="Microsoft Sans Serif"/>
                <a:cs typeface="Microsoft Sans Serif"/>
              </a:rPr>
              <a:t>Uzun</a:t>
            </a:r>
            <a:r>
              <a:rPr sz="1700" spc="-75" dirty="0">
                <a:latin typeface="Microsoft Sans Serif"/>
                <a:cs typeface="Microsoft Sans Serif"/>
              </a:rPr>
              <a:t> </a:t>
            </a:r>
            <a:r>
              <a:rPr sz="1700" spc="-120" dirty="0">
                <a:latin typeface="Microsoft Sans Serif"/>
                <a:cs typeface="Microsoft Sans Serif"/>
              </a:rPr>
              <a:t>konuları </a:t>
            </a:r>
            <a:r>
              <a:rPr sz="1700" spc="-10" dirty="0">
                <a:latin typeface="Microsoft Sans Serif"/>
                <a:cs typeface="Microsoft Sans Serif"/>
              </a:rPr>
              <a:t>parçalara bölerek çalı</a:t>
            </a:r>
            <a:r>
              <a:rPr sz="1350" spc="-10" dirty="0">
                <a:latin typeface="Lucida Sans Unicode"/>
                <a:cs typeface="Lucida Sans Unicode"/>
              </a:rPr>
              <a:t>ş</a:t>
            </a:r>
            <a:r>
              <a:rPr sz="1700" spc="-10" dirty="0">
                <a:latin typeface="Microsoft Sans Serif"/>
                <a:cs typeface="Microsoft Sans Serif"/>
              </a:rPr>
              <a:t>ırım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817638" y="6643421"/>
            <a:ext cx="1376680" cy="82232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2080"/>
              </a:lnSpc>
              <a:spcBef>
                <a:spcPts val="195"/>
              </a:spcBef>
            </a:pPr>
            <a:r>
              <a:rPr sz="1750" spc="-135" dirty="0">
                <a:latin typeface="Microsoft Sans Serif"/>
                <a:cs typeface="Microsoft Sans Serif"/>
              </a:rPr>
              <a:t>Çalı</a:t>
            </a:r>
            <a:r>
              <a:rPr sz="1350" spc="-135" dirty="0">
                <a:latin typeface="Lucida Sans Unicode"/>
                <a:cs typeface="Lucida Sans Unicode"/>
              </a:rPr>
              <a:t>ş</a:t>
            </a:r>
            <a:r>
              <a:rPr sz="1750" spc="-135" dirty="0">
                <a:latin typeface="Microsoft Sans Serif"/>
                <a:cs typeface="Microsoft Sans Serif"/>
              </a:rPr>
              <a:t>ma</a:t>
            </a:r>
            <a:r>
              <a:rPr sz="1750" spc="-80" dirty="0">
                <a:latin typeface="Microsoft Sans Serif"/>
                <a:cs typeface="Microsoft Sans Serif"/>
              </a:rPr>
              <a:t> </a:t>
            </a:r>
            <a:r>
              <a:rPr sz="1750" spc="-195" dirty="0">
                <a:latin typeface="Microsoft Sans Serif"/>
                <a:cs typeface="Microsoft Sans Serif"/>
              </a:rPr>
              <a:t>masamı </a:t>
            </a:r>
            <a:r>
              <a:rPr sz="1750" spc="-150" dirty="0">
                <a:latin typeface="Microsoft Sans Serif"/>
                <a:cs typeface="Microsoft Sans Serif"/>
              </a:rPr>
              <a:t>sadece</a:t>
            </a:r>
            <a:r>
              <a:rPr sz="1750" spc="-65" dirty="0">
                <a:latin typeface="Microsoft Sans Serif"/>
                <a:cs typeface="Microsoft Sans Serif"/>
              </a:rPr>
              <a:t> </a:t>
            </a:r>
            <a:r>
              <a:rPr sz="1750" spc="-20" dirty="0">
                <a:latin typeface="Microsoft Sans Serif"/>
                <a:cs typeface="Microsoft Sans Serif"/>
              </a:rPr>
              <a:t>ders </a:t>
            </a:r>
            <a:r>
              <a:rPr sz="1750" spc="-120" dirty="0">
                <a:latin typeface="Microsoft Sans Serif"/>
                <a:cs typeface="Microsoft Sans Serif"/>
              </a:rPr>
              <a:t>çalı</a:t>
            </a:r>
            <a:r>
              <a:rPr sz="1350" spc="-120" dirty="0">
                <a:latin typeface="Lucida Sans Unicode"/>
                <a:cs typeface="Lucida Sans Unicode"/>
              </a:rPr>
              <a:t>ş</a:t>
            </a:r>
            <a:r>
              <a:rPr sz="1750" spc="-120" dirty="0">
                <a:latin typeface="Microsoft Sans Serif"/>
                <a:cs typeface="Microsoft Sans Serif"/>
              </a:rPr>
              <a:t>mak</a:t>
            </a:r>
            <a:r>
              <a:rPr sz="1750" spc="-75" dirty="0">
                <a:latin typeface="Microsoft Sans Serif"/>
                <a:cs typeface="Microsoft Sans Serif"/>
              </a:rPr>
              <a:t> </a:t>
            </a:r>
            <a:r>
              <a:rPr sz="1750" spc="-20" dirty="0">
                <a:latin typeface="Microsoft Sans Serif"/>
                <a:cs typeface="Microsoft Sans Serif"/>
              </a:rPr>
              <a:t>için</a:t>
            </a:r>
            <a:endParaRPr sz="1750">
              <a:latin typeface="Microsoft Sans Serif"/>
              <a:cs typeface="Microsoft Sans Serif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088172" y="7435177"/>
            <a:ext cx="835660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spc="-110" dirty="0">
                <a:latin typeface="Microsoft Sans Serif"/>
                <a:cs typeface="Microsoft Sans Serif"/>
              </a:rPr>
              <a:t>kullanırım</a:t>
            </a:r>
            <a:endParaRPr sz="1750">
              <a:latin typeface="Microsoft Sans Serif"/>
              <a:cs typeface="Microsoft Sans Serif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138534" y="4647377"/>
            <a:ext cx="1435735" cy="54356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76225">
              <a:lnSpc>
                <a:spcPts val="2010"/>
              </a:lnSpc>
              <a:spcBef>
                <a:spcPts val="210"/>
              </a:spcBef>
            </a:pPr>
            <a:r>
              <a:rPr sz="1700" spc="-20" dirty="0">
                <a:latin typeface="Microsoft Sans Serif"/>
                <a:cs typeface="Microsoft Sans Serif"/>
              </a:rPr>
              <a:t>Çalı</a:t>
            </a:r>
            <a:r>
              <a:rPr sz="1350" spc="-20" dirty="0">
                <a:latin typeface="Lucida Sans Unicode"/>
                <a:cs typeface="Lucida Sans Unicode"/>
              </a:rPr>
              <a:t>ş</a:t>
            </a:r>
            <a:r>
              <a:rPr sz="1700" spc="-20" dirty="0">
                <a:latin typeface="Microsoft Sans Serif"/>
                <a:cs typeface="Microsoft Sans Serif"/>
              </a:rPr>
              <a:t>maya </a:t>
            </a:r>
            <a:r>
              <a:rPr sz="1700" spc="-160" dirty="0">
                <a:latin typeface="Microsoft Sans Serif"/>
                <a:cs typeface="Microsoft Sans Serif"/>
              </a:rPr>
              <a:t>ba</a:t>
            </a:r>
            <a:r>
              <a:rPr sz="1350" spc="-160" dirty="0">
                <a:latin typeface="Lucida Sans Unicode"/>
                <a:cs typeface="Lucida Sans Unicode"/>
              </a:rPr>
              <a:t>ş</a:t>
            </a:r>
            <a:r>
              <a:rPr sz="1700" spc="-160" dirty="0">
                <a:latin typeface="Microsoft Sans Serif"/>
                <a:cs typeface="Microsoft Sans Serif"/>
              </a:rPr>
              <a:t>lamadan</a:t>
            </a:r>
            <a:r>
              <a:rPr sz="1700" spc="-60" dirty="0">
                <a:latin typeface="Microsoft Sans Serif"/>
                <a:cs typeface="Microsoft Sans Serif"/>
              </a:rPr>
              <a:t> </a:t>
            </a:r>
            <a:r>
              <a:rPr sz="1700" spc="-140" dirty="0">
                <a:latin typeface="Microsoft Sans Serif"/>
                <a:cs typeface="Microsoft Sans Serif"/>
              </a:rPr>
              <a:t>önce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141168" y="5158929"/>
            <a:ext cx="1430655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85" dirty="0">
                <a:latin typeface="Microsoft Sans Serif"/>
                <a:cs typeface="Microsoft Sans Serif"/>
              </a:rPr>
              <a:t>gerekli</a:t>
            </a:r>
            <a:r>
              <a:rPr sz="1700" spc="-70" dirty="0">
                <a:latin typeface="Microsoft Sans Serif"/>
                <a:cs typeface="Microsoft Sans Serif"/>
              </a:rPr>
              <a:t> </a:t>
            </a:r>
            <a:r>
              <a:rPr sz="1700" spc="-110" dirty="0">
                <a:latin typeface="Microsoft Sans Serif"/>
                <a:cs typeface="Microsoft Sans Serif"/>
              </a:rPr>
              <a:t>ders</a:t>
            </a:r>
            <a:r>
              <a:rPr sz="1700" spc="-65" dirty="0">
                <a:latin typeface="Microsoft Sans Serif"/>
                <a:cs typeface="Microsoft Sans Serif"/>
              </a:rPr>
              <a:t> </a:t>
            </a:r>
            <a:r>
              <a:rPr sz="1700" spc="-75" dirty="0">
                <a:latin typeface="Microsoft Sans Serif"/>
                <a:cs typeface="Microsoft Sans Serif"/>
              </a:rPr>
              <a:t>araç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164602" y="5414706"/>
            <a:ext cx="1383665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85" dirty="0">
                <a:latin typeface="Microsoft Sans Serif"/>
                <a:cs typeface="Microsoft Sans Serif"/>
              </a:rPr>
              <a:t>gereçlerini</a:t>
            </a:r>
            <a:r>
              <a:rPr sz="1700" spc="-20" dirty="0">
                <a:latin typeface="Microsoft Sans Serif"/>
                <a:cs typeface="Microsoft Sans Serif"/>
              </a:rPr>
              <a:t> </a:t>
            </a:r>
            <a:r>
              <a:rPr sz="1700" spc="-70" dirty="0">
                <a:latin typeface="Microsoft Sans Serif"/>
                <a:cs typeface="Microsoft Sans Serif"/>
              </a:rPr>
              <a:t>hazır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283770" y="5670482"/>
            <a:ext cx="1145540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145" dirty="0">
                <a:latin typeface="Microsoft Sans Serif"/>
                <a:cs typeface="Microsoft Sans Serif"/>
              </a:rPr>
              <a:t>bulundururum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896379" y="2601267"/>
            <a:ext cx="1275715" cy="54673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75565" marR="5080" indent="-63500">
              <a:lnSpc>
                <a:spcPts val="2030"/>
              </a:lnSpc>
              <a:spcBef>
                <a:spcPts val="200"/>
              </a:spcBef>
            </a:pPr>
            <a:r>
              <a:rPr sz="1700" spc="-105" dirty="0">
                <a:latin typeface="Microsoft Sans Serif"/>
                <a:cs typeface="Microsoft Sans Serif"/>
              </a:rPr>
              <a:t>Ders</a:t>
            </a:r>
            <a:r>
              <a:rPr sz="1700" spc="-90" dirty="0">
                <a:latin typeface="Microsoft Sans Serif"/>
                <a:cs typeface="Microsoft Sans Serif"/>
              </a:rPr>
              <a:t> </a:t>
            </a:r>
            <a:r>
              <a:rPr sz="1700" spc="-75" dirty="0">
                <a:latin typeface="Microsoft Sans Serif"/>
                <a:cs typeface="Microsoft Sans Serif"/>
              </a:rPr>
              <a:t>çalı</a:t>
            </a:r>
            <a:r>
              <a:rPr sz="1350" spc="-75" dirty="0">
                <a:latin typeface="Lucida Sans Unicode"/>
                <a:cs typeface="Lucida Sans Unicode"/>
              </a:rPr>
              <a:t>ş</a:t>
            </a:r>
            <a:r>
              <a:rPr sz="1700" spc="-75" dirty="0">
                <a:latin typeface="Microsoft Sans Serif"/>
                <a:cs typeface="Microsoft Sans Serif"/>
              </a:rPr>
              <a:t>ırken </a:t>
            </a:r>
            <a:r>
              <a:rPr sz="1700" spc="-114" dirty="0">
                <a:latin typeface="Microsoft Sans Serif"/>
                <a:cs typeface="Microsoft Sans Serif"/>
              </a:rPr>
              <a:t>aynı</a:t>
            </a:r>
            <a:r>
              <a:rPr sz="1700" spc="-80" dirty="0">
                <a:latin typeface="Microsoft Sans Serif"/>
                <a:cs typeface="Microsoft Sans Serif"/>
              </a:rPr>
              <a:t> </a:t>
            </a:r>
            <a:r>
              <a:rPr sz="1700" spc="-110" dirty="0">
                <a:latin typeface="Microsoft Sans Serif"/>
                <a:cs typeface="Microsoft Sans Serif"/>
              </a:rPr>
              <a:t>zamanda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981585" y="3116879"/>
            <a:ext cx="11055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30" dirty="0">
                <a:latin typeface="Microsoft Sans Serif"/>
                <a:cs typeface="Microsoft Sans Serif"/>
              </a:rPr>
              <a:t>ba</a:t>
            </a:r>
            <a:r>
              <a:rPr sz="1350" spc="-130" dirty="0">
                <a:latin typeface="Lucida Sans Unicode"/>
                <a:cs typeface="Lucida Sans Unicode"/>
              </a:rPr>
              <a:t>ş</a:t>
            </a:r>
            <a:r>
              <a:rPr sz="1700" spc="-130" dirty="0">
                <a:latin typeface="Microsoft Sans Serif"/>
                <a:cs typeface="Microsoft Sans Serif"/>
              </a:rPr>
              <a:t>ka</a:t>
            </a:r>
            <a:r>
              <a:rPr sz="1700" spc="-90" dirty="0">
                <a:latin typeface="Microsoft Sans Serif"/>
                <a:cs typeface="Microsoft Sans Serif"/>
              </a:rPr>
              <a:t> </a:t>
            </a:r>
            <a:r>
              <a:rPr sz="1700" spc="-55" dirty="0">
                <a:latin typeface="Microsoft Sans Serif"/>
                <a:cs typeface="Microsoft Sans Serif"/>
              </a:rPr>
              <a:t>bir</a:t>
            </a:r>
            <a:r>
              <a:rPr sz="1700" spc="-85" dirty="0">
                <a:latin typeface="Microsoft Sans Serif"/>
                <a:cs typeface="Microsoft Sans Serif"/>
              </a:rPr>
              <a:t> </a:t>
            </a:r>
            <a:r>
              <a:rPr sz="1700" spc="-20" dirty="0">
                <a:latin typeface="Microsoft Sans Serif"/>
                <a:cs typeface="Microsoft Sans Serif"/>
              </a:rPr>
              <a:t>i</a:t>
            </a:r>
            <a:r>
              <a:rPr sz="1350" spc="-20" dirty="0">
                <a:latin typeface="Lucida Sans Unicode"/>
                <a:cs typeface="Lucida Sans Unicode"/>
              </a:rPr>
              <a:t>ş</a:t>
            </a:r>
            <a:r>
              <a:rPr sz="1700" spc="-20" dirty="0">
                <a:latin typeface="Microsoft Sans Serif"/>
                <a:cs typeface="Microsoft Sans Serif"/>
              </a:rPr>
              <a:t>le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49797" y="3374685"/>
            <a:ext cx="11690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150" dirty="0">
                <a:latin typeface="Microsoft Sans Serif"/>
                <a:cs typeface="Microsoft Sans Serif"/>
              </a:rPr>
              <a:t>uğra</a:t>
            </a:r>
            <a:r>
              <a:rPr sz="1350" spc="-150" dirty="0">
                <a:latin typeface="Lucida Sans Unicode"/>
                <a:cs typeface="Lucida Sans Unicode"/>
              </a:rPr>
              <a:t>ş</a:t>
            </a:r>
            <a:r>
              <a:rPr sz="1700" spc="-150" dirty="0">
                <a:latin typeface="Microsoft Sans Serif"/>
                <a:cs typeface="Microsoft Sans Serif"/>
              </a:rPr>
              <a:t>mamaya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942266" y="3632491"/>
            <a:ext cx="1183640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55" dirty="0">
                <a:latin typeface="Microsoft Sans Serif"/>
                <a:cs typeface="Microsoft Sans Serif"/>
              </a:rPr>
              <a:t>dikkat</a:t>
            </a:r>
            <a:r>
              <a:rPr sz="1700" spc="-75" dirty="0">
                <a:latin typeface="Microsoft Sans Serif"/>
                <a:cs typeface="Microsoft Sans Serif"/>
              </a:rPr>
              <a:t> </a:t>
            </a:r>
            <a:r>
              <a:rPr sz="1700" spc="-95" dirty="0">
                <a:latin typeface="Microsoft Sans Serif"/>
                <a:cs typeface="Microsoft Sans Serif"/>
              </a:rPr>
              <a:t>ederim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86588" y="2058837"/>
            <a:ext cx="3920490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indent="59055" algn="ctr">
              <a:lnSpc>
                <a:spcPct val="77500"/>
              </a:lnSpc>
              <a:spcBef>
                <a:spcPts val="715"/>
              </a:spcBef>
            </a:pP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Dinlerken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85" dirty="0">
                <a:solidFill>
                  <a:srgbClr val="151A33"/>
                </a:solidFill>
                <a:latin typeface="Microsoft Sans Serif"/>
                <a:cs typeface="Microsoft Sans Serif"/>
              </a:rPr>
              <a:t>hangi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45" dirty="0">
                <a:solidFill>
                  <a:srgbClr val="151A33"/>
                </a:solidFill>
                <a:latin typeface="Microsoft Sans Serif"/>
                <a:cs typeface="Microsoft Sans Serif"/>
              </a:rPr>
              <a:t>konunun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önemli </a:t>
            </a:r>
            <a:r>
              <a:rPr sz="2200" spc="-204" dirty="0">
                <a:solidFill>
                  <a:srgbClr val="151A33"/>
                </a:solidFill>
                <a:latin typeface="Microsoft Sans Serif"/>
                <a:cs typeface="Microsoft Sans Serif"/>
              </a:rPr>
              <a:t>olduğunu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ayırt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50" dirty="0">
                <a:solidFill>
                  <a:srgbClr val="151A33"/>
                </a:solidFill>
                <a:latin typeface="Microsoft Sans Serif"/>
                <a:cs typeface="Microsoft Sans Serif"/>
              </a:rPr>
              <a:t>ederim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ve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her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90" dirty="0">
                <a:solidFill>
                  <a:srgbClr val="151A33"/>
                </a:solidFill>
                <a:latin typeface="Microsoft Sans Serif"/>
                <a:cs typeface="Microsoft Sans Serif"/>
              </a:rPr>
              <a:t>konuya </a:t>
            </a:r>
            <a:r>
              <a:rPr sz="2200" dirty="0">
                <a:solidFill>
                  <a:srgbClr val="151A33"/>
                </a:solidFill>
                <a:latin typeface="Microsoft Sans Serif"/>
                <a:cs typeface="Microsoft Sans Serif"/>
              </a:rPr>
              <a:t>ait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dirty="0">
                <a:solidFill>
                  <a:srgbClr val="151A33"/>
                </a:solidFill>
                <a:latin typeface="Microsoft Sans Serif"/>
                <a:cs typeface="Microsoft Sans Serif"/>
              </a:rPr>
              <a:t>alt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0" dirty="0">
                <a:solidFill>
                  <a:srgbClr val="151A33"/>
                </a:solidFill>
                <a:latin typeface="Microsoft Sans Serif"/>
                <a:cs typeface="Microsoft Sans Serif"/>
              </a:rPr>
              <a:t>fikirleri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15" dirty="0">
                <a:solidFill>
                  <a:srgbClr val="151A33"/>
                </a:solidFill>
                <a:latin typeface="Microsoft Sans Serif"/>
                <a:cs typeface="Microsoft Sans Serif"/>
              </a:rPr>
              <a:t>anlamaya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çalı</a:t>
            </a:r>
            <a:r>
              <a:rPr sz="1750" spc="-10" dirty="0">
                <a:solidFill>
                  <a:srgbClr val="151A33"/>
                </a:solidFill>
                <a:latin typeface="Lucida Sans Unicode"/>
                <a:cs typeface="Lucida Sans Unicode"/>
              </a:rPr>
              <a:t>ş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ırım.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037236" y="3896149"/>
            <a:ext cx="2634615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715"/>
              </a:spcBef>
            </a:pPr>
            <a:r>
              <a:rPr sz="2200" spc="-150" dirty="0">
                <a:solidFill>
                  <a:srgbClr val="151A33"/>
                </a:solidFill>
                <a:latin typeface="Microsoft Sans Serif"/>
                <a:cs typeface="Microsoft Sans Serif"/>
              </a:rPr>
              <a:t>Öğretmenin</a:t>
            </a:r>
            <a:r>
              <a:rPr sz="2200" spc="-7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özellikle </a:t>
            </a:r>
            <a:r>
              <a:rPr sz="2200" spc="-150" dirty="0">
                <a:solidFill>
                  <a:srgbClr val="151A33"/>
                </a:solidFill>
                <a:latin typeface="Microsoft Sans Serif"/>
                <a:cs typeface="Microsoft Sans Serif"/>
              </a:rPr>
              <a:t>üzerinde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35" dirty="0">
                <a:solidFill>
                  <a:srgbClr val="151A33"/>
                </a:solidFill>
                <a:latin typeface="Microsoft Sans Serif"/>
                <a:cs typeface="Microsoft Sans Serif"/>
              </a:rPr>
              <a:t>durduğu </a:t>
            </a:r>
            <a:r>
              <a:rPr sz="2200" spc="-130" dirty="0">
                <a:solidFill>
                  <a:srgbClr val="151A33"/>
                </a:solidFill>
                <a:latin typeface="Microsoft Sans Serif"/>
                <a:cs typeface="Microsoft Sans Serif"/>
              </a:rPr>
              <a:t>noktalara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70" dirty="0">
                <a:solidFill>
                  <a:srgbClr val="151A33"/>
                </a:solidFill>
                <a:latin typeface="Microsoft Sans Serif"/>
                <a:cs typeface="Microsoft Sans Serif"/>
              </a:rPr>
              <a:t>dikkat</a:t>
            </a:r>
            <a:r>
              <a:rPr sz="2200" spc="-8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60" dirty="0">
                <a:solidFill>
                  <a:srgbClr val="151A33"/>
                </a:solidFill>
                <a:latin typeface="Microsoft Sans Serif"/>
                <a:cs typeface="Microsoft Sans Serif"/>
              </a:rPr>
              <a:t>ederim.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68231" y="5823479"/>
            <a:ext cx="255206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5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Derste</a:t>
            </a:r>
            <a:r>
              <a:rPr sz="2650" spc="-14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650" spc="-110" dirty="0">
                <a:solidFill>
                  <a:srgbClr val="151A33"/>
                </a:solidFill>
                <a:latin typeface="Microsoft Sans Serif"/>
                <a:cs typeface="Microsoft Sans Serif"/>
              </a:rPr>
              <a:t>not</a:t>
            </a:r>
            <a:r>
              <a:rPr sz="2650" spc="-14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650" spc="-80" dirty="0">
                <a:solidFill>
                  <a:srgbClr val="151A33"/>
                </a:solidFill>
                <a:latin typeface="Microsoft Sans Serif"/>
                <a:cs typeface="Microsoft Sans Serif"/>
              </a:rPr>
              <a:t>tutarım.</a:t>
            </a:r>
            <a:endParaRPr sz="2650">
              <a:latin typeface="Microsoft Sans Serif"/>
              <a:cs typeface="Microsoft Sans Serif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910307" y="7561430"/>
            <a:ext cx="3674745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065" marR="5080" algn="ctr">
              <a:lnSpc>
                <a:spcPct val="77500"/>
              </a:lnSpc>
              <a:spcBef>
                <a:spcPts val="715"/>
              </a:spcBef>
            </a:pPr>
            <a:r>
              <a:rPr sz="2200" spc="-140" dirty="0">
                <a:solidFill>
                  <a:srgbClr val="151A33"/>
                </a:solidFill>
                <a:latin typeface="Microsoft Sans Serif"/>
                <a:cs typeface="Microsoft Sans Serif"/>
              </a:rPr>
              <a:t>Dinlediğim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10" dirty="0">
                <a:solidFill>
                  <a:srgbClr val="151A33"/>
                </a:solidFill>
                <a:latin typeface="Microsoft Sans Serif"/>
                <a:cs typeface="Microsoft Sans Serif"/>
              </a:rPr>
              <a:t>konuyu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ayrıntılı </a:t>
            </a:r>
            <a:r>
              <a:rPr sz="2200" spc="-195" dirty="0">
                <a:solidFill>
                  <a:srgbClr val="151A33"/>
                </a:solidFill>
                <a:latin typeface="Microsoft Sans Serif"/>
                <a:cs typeface="Microsoft Sans Serif"/>
              </a:rPr>
              <a:t>öğrenmek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için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70" dirty="0">
                <a:solidFill>
                  <a:srgbClr val="151A33"/>
                </a:solidFill>
                <a:latin typeface="Microsoft Sans Serif"/>
                <a:cs typeface="Microsoft Sans Serif"/>
              </a:rPr>
              <a:t>ba</a:t>
            </a:r>
            <a:r>
              <a:rPr sz="1750" spc="-170" dirty="0">
                <a:solidFill>
                  <a:srgbClr val="151A33"/>
                </a:solidFill>
                <a:latin typeface="Lucida Sans Unicode"/>
                <a:cs typeface="Lucida Sans Unicode"/>
              </a:rPr>
              <a:t>ş</a:t>
            </a:r>
            <a:r>
              <a:rPr sz="2200" spc="-170" dirty="0">
                <a:solidFill>
                  <a:srgbClr val="151A33"/>
                </a:solidFill>
                <a:latin typeface="Microsoft Sans Serif"/>
                <a:cs typeface="Microsoft Sans Serif"/>
              </a:rPr>
              <a:t>ka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60" dirty="0">
                <a:solidFill>
                  <a:srgbClr val="151A33"/>
                </a:solidFill>
                <a:latin typeface="Microsoft Sans Serif"/>
                <a:cs typeface="Microsoft Sans Serif"/>
              </a:rPr>
              <a:t>kaynaklardan </a:t>
            </a:r>
            <a:r>
              <a:rPr sz="2200" spc="-120" dirty="0">
                <a:solidFill>
                  <a:srgbClr val="151A33"/>
                </a:solidFill>
                <a:latin typeface="Microsoft Sans Serif"/>
                <a:cs typeface="Microsoft Sans Serif"/>
              </a:rPr>
              <a:t>(kitap,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45" dirty="0">
                <a:solidFill>
                  <a:srgbClr val="151A33"/>
                </a:solidFill>
                <a:latin typeface="Microsoft Sans Serif"/>
                <a:cs typeface="Microsoft Sans Serif"/>
              </a:rPr>
              <a:t>internet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85" dirty="0">
                <a:solidFill>
                  <a:srgbClr val="151A33"/>
                </a:solidFill>
                <a:latin typeface="Microsoft Sans Serif"/>
                <a:cs typeface="Microsoft Sans Serif"/>
              </a:rPr>
              <a:t>vb.)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55" dirty="0">
                <a:solidFill>
                  <a:srgbClr val="151A33"/>
                </a:solidFill>
                <a:latin typeface="Microsoft Sans Serif"/>
                <a:cs typeface="Microsoft Sans Serif"/>
              </a:rPr>
              <a:t>yararlanırım.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5314790" y="2177957"/>
            <a:ext cx="3408045" cy="3644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00" spc="-150" dirty="0">
                <a:solidFill>
                  <a:srgbClr val="151A33"/>
                </a:solidFill>
                <a:latin typeface="Microsoft Sans Serif"/>
                <a:cs typeface="Microsoft Sans Serif"/>
              </a:rPr>
              <a:t>Çalı</a:t>
            </a:r>
            <a:r>
              <a:rPr sz="1750" spc="-150" dirty="0">
                <a:solidFill>
                  <a:srgbClr val="151A33"/>
                </a:solidFill>
                <a:latin typeface="Lucida Sans Unicode"/>
                <a:cs typeface="Lucida Sans Unicode"/>
              </a:rPr>
              <a:t>ş</a:t>
            </a:r>
            <a:r>
              <a:rPr sz="2200" spc="-150" dirty="0">
                <a:solidFill>
                  <a:srgbClr val="151A33"/>
                </a:solidFill>
                <a:latin typeface="Microsoft Sans Serif"/>
                <a:cs typeface="Microsoft Sans Serif"/>
              </a:rPr>
              <a:t>acağım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29" dirty="0">
                <a:solidFill>
                  <a:srgbClr val="151A33"/>
                </a:solidFill>
                <a:latin typeface="Microsoft Sans Serif"/>
                <a:cs typeface="Microsoft Sans Serif"/>
              </a:rPr>
              <a:t>konu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80" dirty="0">
                <a:solidFill>
                  <a:srgbClr val="151A33"/>
                </a:solidFill>
                <a:latin typeface="Microsoft Sans Serif"/>
                <a:cs typeface="Microsoft Sans Serif"/>
              </a:rPr>
              <a:t>ile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50" dirty="0">
                <a:solidFill>
                  <a:srgbClr val="151A33"/>
                </a:solidFill>
                <a:latin typeface="Microsoft Sans Serif"/>
                <a:cs typeface="Microsoft Sans Serif"/>
              </a:rPr>
              <a:t>ilgili</a:t>
            </a:r>
            <a:r>
              <a:rPr sz="2200" spc="-9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25" dirty="0">
                <a:solidFill>
                  <a:srgbClr val="151A33"/>
                </a:solidFill>
                <a:latin typeface="Microsoft Sans Serif"/>
                <a:cs typeface="Microsoft Sans Serif"/>
              </a:rPr>
              <a:t>olarak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5612101" y="2460083"/>
            <a:ext cx="2813050" cy="3644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00" spc="-45" dirty="0">
                <a:solidFill>
                  <a:srgbClr val="151A33"/>
                </a:solidFill>
                <a:latin typeface="Microsoft Sans Serif"/>
                <a:cs typeface="Microsoft Sans Serif"/>
              </a:rPr>
              <a:t>ayrıntılı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45" dirty="0">
                <a:solidFill>
                  <a:srgbClr val="151A33"/>
                </a:solidFill>
                <a:latin typeface="Microsoft Sans Serif"/>
                <a:cs typeface="Microsoft Sans Serif"/>
              </a:rPr>
              <a:t>sorular</a:t>
            </a:r>
            <a:r>
              <a:rPr sz="2200" spc="-10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30" dirty="0">
                <a:solidFill>
                  <a:srgbClr val="151A33"/>
                </a:solidFill>
                <a:latin typeface="Microsoft Sans Serif"/>
                <a:cs typeface="Microsoft Sans Serif"/>
              </a:rPr>
              <a:t>hazırlarım.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6469952" y="3896149"/>
            <a:ext cx="2917825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715"/>
              </a:spcBef>
            </a:pP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Hazırladığım</a:t>
            </a:r>
            <a:r>
              <a:rPr sz="2200" spc="-7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35" dirty="0">
                <a:solidFill>
                  <a:srgbClr val="151A33"/>
                </a:solidFill>
                <a:latin typeface="Microsoft Sans Serif"/>
                <a:cs typeface="Microsoft Sans Serif"/>
              </a:rPr>
              <a:t>soruların </a:t>
            </a:r>
            <a:r>
              <a:rPr sz="2200" spc="-140" dirty="0">
                <a:solidFill>
                  <a:srgbClr val="151A33"/>
                </a:solidFill>
                <a:latin typeface="Microsoft Sans Serif"/>
                <a:cs typeface="Microsoft Sans Serif"/>
              </a:rPr>
              <a:t>cevabını</a:t>
            </a:r>
            <a:r>
              <a:rPr sz="2200" spc="-8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04" dirty="0">
                <a:solidFill>
                  <a:srgbClr val="151A33"/>
                </a:solidFill>
                <a:latin typeface="Microsoft Sans Serif"/>
                <a:cs typeface="Microsoft Sans Serif"/>
              </a:rPr>
              <a:t>bulmak</a:t>
            </a:r>
            <a:r>
              <a:rPr sz="2200" spc="-8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için</a:t>
            </a:r>
            <a:r>
              <a:rPr sz="2200" spc="-8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35" dirty="0">
                <a:solidFill>
                  <a:srgbClr val="151A33"/>
                </a:solidFill>
                <a:latin typeface="Microsoft Sans Serif"/>
                <a:cs typeface="Microsoft Sans Serif"/>
              </a:rPr>
              <a:t>tekrar </a:t>
            </a:r>
            <a:r>
              <a:rPr sz="2200" spc="-45" dirty="0">
                <a:solidFill>
                  <a:srgbClr val="151A33"/>
                </a:solidFill>
                <a:latin typeface="Microsoft Sans Serif"/>
                <a:cs typeface="Microsoft Sans Serif"/>
              </a:rPr>
              <a:t>tekrar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80" dirty="0">
                <a:solidFill>
                  <a:srgbClr val="151A33"/>
                </a:solidFill>
                <a:latin typeface="Microsoft Sans Serif"/>
                <a:cs typeface="Microsoft Sans Serif"/>
              </a:rPr>
              <a:t>okurum.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6200652" y="5705648"/>
            <a:ext cx="2867660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715"/>
              </a:spcBef>
            </a:pP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Hazırladığım</a:t>
            </a:r>
            <a:r>
              <a:rPr sz="2200" spc="-7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soruları</a:t>
            </a:r>
            <a:r>
              <a:rPr sz="2200" spc="-7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40" dirty="0">
                <a:solidFill>
                  <a:srgbClr val="151A33"/>
                </a:solidFill>
                <a:latin typeface="Microsoft Sans Serif"/>
                <a:cs typeface="Microsoft Sans Serif"/>
              </a:rPr>
              <a:t>kendi </a:t>
            </a:r>
            <a:r>
              <a:rPr sz="2200" spc="-185" dirty="0">
                <a:solidFill>
                  <a:srgbClr val="151A33"/>
                </a:solidFill>
                <a:latin typeface="Microsoft Sans Serif"/>
                <a:cs typeface="Microsoft Sans Serif"/>
              </a:rPr>
              <a:t>kendime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151A33"/>
                </a:solidFill>
                <a:latin typeface="Microsoft Sans Serif"/>
                <a:cs typeface="Microsoft Sans Serif"/>
              </a:rPr>
              <a:t>anlatarak </a:t>
            </a:r>
            <a:r>
              <a:rPr sz="2200" spc="-65" dirty="0">
                <a:solidFill>
                  <a:srgbClr val="151A33"/>
                </a:solidFill>
                <a:latin typeface="Microsoft Sans Serif"/>
                <a:cs typeface="Microsoft Sans Serif"/>
              </a:rPr>
              <a:t>cevaplarım.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6182530" y="7494238"/>
            <a:ext cx="2904490" cy="88391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715"/>
              </a:spcBef>
            </a:pPr>
            <a:r>
              <a:rPr sz="2200" spc="-135" dirty="0">
                <a:solidFill>
                  <a:srgbClr val="151A33"/>
                </a:solidFill>
                <a:latin typeface="Microsoft Sans Serif"/>
                <a:cs typeface="Microsoft Sans Serif"/>
              </a:rPr>
              <a:t>Öğrendiklerimi</a:t>
            </a:r>
            <a:r>
              <a:rPr sz="2200" spc="-5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00" dirty="0">
                <a:solidFill>
                  <a:srgbClr val="151A33"/>
                </a:solidFill>
                <a:latin typeface="Microsoft Sans Serif"/>
                <a:cs typeface="Microsoft Sans Serif"/>
              </a:rPr>
              <a:t>unutmamak 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için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195" dirty="0">
                <a:solidFill>
                  <a:srgbClr val="151A33"/>
                </a:solidFill>
                <a:latin typeface="Microsoft Sans Serif"/>
                <a:cs typeface="Microsoft Sans Serif"/>
              </a:rPr>
              <a:t>günlük,</a:t>
            </a:r>
            <a:r>
              <a:rPr sz="2200" spc="-8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70" dirty="0">
                <a:solidFill>
                  <a:srgbClr val="151A33"/>
                </a:solidFill>
                <a:latin typeface="Microsoft Sans Serif"/>
                <a:cs typeface="Microsoft Sans Serif"/>
              </a:rPr>
              <a:t>haftalık,</a:t>
            </a:r>
            <a:r>
              <a:rPr sz="2200" spc="-90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20" dirty="0">
                <a:solidFill>
                  <a:srgbClr val="151A33"/>
                </a:solidFill>
                <a:latin typeface="Microsoft Sans Serif"/>
                <a:cs typeface="Microsoft Sans Serif"/>
              </a:rPr>
              <a:t>aylık </a:t>
            </a:r>
            <a:r>
              <a:rPr sz="2200" spc="-45" dirty="0">
                <a:solidFill>
                  <a:srgbClr val="151A33"/>
                </a:solidFill>
                <a:latin typeface="Microsoft Sans Serif"/>
                <a:cs typeface="Microsoft Sans Serif"/>
              </a:rPr>
              <a:t>tekrar</a:t>
            </a:r>
            <a:r>
              <a:rPr sz="2200" spc="-105" dirty="0">
                <a:solidFill>
                  <a:srgbClr val="151A33"/>
                </a:solidFill>
                <a:latin typeface="Microsoft Sans Serif"/>
                <a:cs typeface="Microsoft Sans Serif"/>
              </a:rPr>
              <a:t> </a:t>
            </a:r>
            <a:r>
              <a:rPr sz="2200" spc="-50" dirty="0">
                <a:solidFill>
                  <a:srgbClr val="151A33"/>
                </a:solidFill>
                <a:latin typeface="Microsoft Sans Serif"/>
                <a:cs typeface="Microsoft Sans Serif"/>
              </a:rPr>
              <a:t>yaparım.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243592" y="4432838"/>
            <a:ext cx="3635375" cy="2358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790" marR="485775" algn="ctr">
              <a:lnSpc>
                <a:spcPct val="105800"/>
              </a:lnSpc>
              <a:spcBef>
                <a:spcPts val="95"/>
              </a:spcBef>
            </a:pPr>
            <a:r>
              <a:rPr sz="5000" b="1" spc="65" dirty="0">
                <a:solidFill>
                  <a:srgbClr val="004AAC"/>
                </a:solidFill>
                <a:latin typeface="Arial"/>
                <a:cs typeface="Arial"/>
              </a:rPr>
              <a:t>VERİMLİ </a:t>
            </a:r>
            <a:r>
              <a:rPr sz="5000" b="1" spc="-305" dirty="0">
                <a:solidFill>
                  <a:srgbClr val="004AAC"/>
                </a:solidFill>
                <a:latin typeface="Arial"/>
                <a:cs typeface="Arial"/>
              </a:rPr>
              <a:t>DERS</a:t>
            </a:r>
            <a:endParaRPr sz="5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4450" b="1" spc="-185" dirty="0">
                <a:solidFill>
                  <a:srgbClr val="004AAC"/>
                </a:solidFill>
                <a:latin typeface="Arial"/>
                <a:cs typeface="Arial"/>
              </a:rPr>
              <a:t>ÇALI</a:t>
            </a:r>
            <a:r>
              <a:rPr sz="3500" b="1" spc="-185" dirty="0">
                <a:solidFill>
                  <a:srgbClr val="004AAC"/>
                </a:solidFill>
                <a:latin typeface="Arial"/>
                <a:cs typeface="Arial"/>
              </a:rPr>
              <a:t>Ş</a:t>
            </a:r>
            <a:r>
              <a:rPr sz="4450" b="1" spc="-185" dirty="0">
                <a:solidFill>
                  <a:srgbClr val="004AAC"/>
                </a:solidFill>
                <a:latin typeface="Arial"/>
                <a:cs typeface="Arial"/>
              </a:rPr>
              <a:t>IYORUM</a:t>
            </a:r>
            <a:endParaRPr sz="4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</Words>
  <Application>Microsoft Office PowerPoint</Application>
  <PresentationFormat>Özel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4.Modüler PNO</dc:title>
  <dc:creator>Buğra Topkara</dc:creator>
  <cp:keywords>DAEutEvYnWU,BADgVM7SFNE</cp:keywords>
  <cp:lastModifiedBy>WIN7</cp:lastModifiedBy>
  <cp:revision>1</cp:revision>
  <dcterms:created xsi:type="dcterms:W3CDTF">2023-11-28T10:59:17Z</dcterms:created>
  <dcterms:modified xsi:type="dcterms:W3CDTF">2023-11-28T10:59:50Z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2021-11-07T00:00:00Z</vt:filetime>
  </property>
  <property fmtid="{D5CDD505-2E9C-101B-9397-08002B2CF9AE}" pid="3" name="Creator">
    <vt:lpwstr>Canva</vt:lpwstr>
  </property>
  <property fmtid="{D5CDD505-2E9C-101B-9397-08002B2CF9AE}" pid="4" name="LastSaved">
    <vt:filetime>2023-11-28T00:00:00Z</vt:filetime>
  </property>
  <property fmtid="{D5CDD505-2E9C-101B-9397-08002B2CF9AE}" pid="5" name="Producer">
    <vt:lpwstr>Canva</vt:lpwstr>
  </property>
</Properties>
</file>